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13"/>
  </p:notesMasterIdLst>
  <p:handoutMasterIdLst>
    <p:handoutMasterId r:id="rId14"/>
  </p:handoutMasterIdLst>
  <p:sldIdLst>
    <p:sldId id="319" r:id="rId2"/>
    <p:sldId id="336" r:id="rId3"/>
    <p:sldId id="345" r:id="rId4"/>
    <p:sldId id="346" r:id="rId5"/>
    <p:sldId id="348" r:id="rId6"/>
    <p:sldId id="347" r:id="rId7"/>
    <p:sldId id="344" r:id="rId8"/>
    <p:sldId id="341" r:id="rId9"/>
    <p:sldId id="331" r:id="rId10"/>
    <p:sldId id="334" r:id="rId11"/>
    <p:sldId id="342" r:id="rId12"/>
  </p:sldIdLst>
  <p:sldSz cx="9144000" cy="6858000" type="screen4x3"/>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024" autoAdjust="0"/>
  </p:normalViewPr>
  <p:slideViewPr>
    <p:cSldViewPr>
      <p:cViewPr varScale="1">
        <p:scale>
          <a:sx n="89" d="100"/>
          <a:sy n="89" d="100"/>
        </p:scale>
        <p:origin x="-82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dirty="0"/>
          </a:p>
        </p:txBody>
      </p:sp>
      <p:sp>
        <p:nvSpPr>
          <p:cNvPr id="3" name="Rectangle 3"/>
          <p:cNvSpPr>
            <a:spLocks noGrp="1"/>
          </p:cNvSpPr>
          <p:nvPr>
            <p:ph type="dt" sz="quarter" idx="1"/>
          </p:nvPr>
        </p:nvSpPr>
        <p:spPr>
          <a:xfrm>
            <a:off x="3884613" y="0"/>
            <a:ext cx="2971800" cy="457200"/>
          </a:xfrm>
          <a:prstGeom prst="rect">
            <a:avLst/>
          </a:prstGeom>
        </p:spPr>
        <p:txBody>
          <a:bodyPr vert="horz" rtlCol="0"/>
          <a:lstStyle>
            <a:lvl1pPr algn="r">
              <a:defRPr sz="1200"/>
            </a:lvl1pPr>
            <a:extLst/>
          </a:lstStyle>
          <a:p>
            <a:fld id="{68F88C59-319B-4332-9A1D-2A62CFCB00D8}" type="datetimeFigureOut">
              <a:rPr lang="en-US" smtClean="0"/>
              <a:pPr/>
              <a:t>1/27/17</a:t>
            </a:fld>
            <a:endParaRPr lang="en-US" dirty="0"/>
          </a:p>
        </p:txBody>
      </p:sp>
      <p:sp>
        <p:nvSpPr>
          <p:cNvPr id="4" name="Rectangle 4"/>
          <p:cNvSpPr>
            <a:spLocks noGrp="1"/>
          </p:cNvSpPr>
          <p:nvPr>
            <p:ph type="ftr" sz="quarter" idx="2"/>
          </p:nvPr>
        </p:nvSpPr>
        <p:spPr>
          <a:xfrm>
            <a:off x="0" y="8685213"/>
            <a:ext cx="2971800" cy="457200"/>
          </a:xfrm>
          <a:prstGeom prst="rect">
            <a:avLst/>
          </a:prstGeom>
        </p:spPr>
        <p:txBody>
          <a:bodyPr vert="horz" rtlCol="0" anchor="b"/>
          <a:lstStyle>
            <a:lvl1pPr algn="l">
              <a:defRPr sz="1200"/>
            </a:lvl1pPr>
            <a:extLst/>
          </a:lstStyle>
          <a:p>
            <a:endParaRPr lang="en-US" dirty="0"/>
          </a:p>
        </p:txBody>
      </p:sp>
      <p:sp>
        <p:nvSpPr>
          <p:cNvPr id="5" name="Rectangle 5"/>
          <p:cNvSpPr>
            <a:spLocks noGrp="1"/>
          </p:cNvSpPr>
          <p:nvPr>
            <p:ph type="sldNum" sz="quarter" idx="3"/>
          </p:nvPr>
        </p:nvSpPr>
        <p:spPr>
          <a:xfrm>
            <a:off x="3884613" y="8685213"/>
            <a:ext cx="2971800" cy="457200"/>
          </a:xfrm>
          <a:prstGeom prst="rect">
            <a:avLst/>
          </a:prstGeom>
        </p:spPr>
        <p:txBody>
          <a:bodyPr vert="horz" rtlCol="0" anchor="b"/>
          <a:lstStyle>
            <a:lvl1pPr algn="r">
              <a:defRPr sz="1200"/>
            </a:lvl1pPr>
            <a:extLst/>
          </a:lstStyle>
          <a:p>
            <a:fld id="{B16A41B8-7DC3-4DB6-84E4-E105629EAA36}" type="slidenum">
              <a:rPr lang="en-US" smtClean="0"/>
              <a:pPr/>
              <a:t>‹#›</a:t>
            </a:fld>
            <a:endParaRPr lang="en-US" dirty="0"/>
          </a:p>
        </p:txBody>
      </p:sp>
    </p:spTree>
    <p:extLst>
      <p:ext uri="{BB962C8B-B14F-4D97-AF65-F5344CB8AC3E}">
        <p14:creationId xmlns:p14="http://schemas.microsoft.com/office/powerpoint/2010/main" val="2934038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dirty="0"/>
          </a:p>
        </p:txBody>
      </p:sp>
      <p:sp>
        <p:nvSpPr>
          <p:cNvPr id="3" name="Rectangle 3"/>
          <p:cNvSpPr>
            <a:spLocks noGrp="1"/>
          </p:cNvSpPr>
          <p:nvPr>
            <p:ph type="dt" idx="1"/>
          </p:nvPr>
        </p:nvSpPr>
        <p:spPr>
          <a:xfrm>
            <a:off x="3884613" y="0"/>
            <a:ext cx="2971800" cy="457200"/>
          </a:xfrm>
          <a:prstGeom prst="rect">
            <a:avLst/>
          </a:prstGeom>
        </p:spPr>
        <p:txBody>
          <a:bodyPr vert="horz" rtlCol="0"/>
          <a:lstStyle>
            <a:lvl1pPr algn="r">
              <a:defRPr sz="1200"/>
            </a:lvl1pPr>
            <a:extLst/>
          </a:lstStyle>
          <a:p>
            <a:fld id="{968B300D-05F0-4B43-940D-46DED5A791AD}" type="datetimeFigureOut">
              <a:rPr lang="en-US" smtClean="0"/>
              <a:pPr/>
              <a:t>1/27/17</a:t>
            </a:fld>
            <a:endParaRPr lang="en-US" dirty="0"/>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extLst/>
          </a:lstStyle>
          <a:p>
            <a:endParaRPr lang="en-US" dirty="0"/>
          </a:p>
        </p:txBody>
      </p:sp>
      <p:sp>
        <p:nvSpPr>
          <p:cNvPr id="5" name="Rectangle 5"/>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p:cNvSpPr>
          <p:nvPr>
            <p:ph type="ftr" sz="quarter" idx="4"/>
          </p:nvPr>
        </p:nvSpPr>
        <p:spPr>
          <a:xfrm>
            <a:off x="0" y="8685213"/>
            <a:ext cx="2971800" cy="457200"/>
          </a:xfrm>
          <a:prstGeom prst="rect">
            <a:avLst/>
          </a:prstGeom>
        </p:spPr>
        <p:txBody>
          <a:bodyPr vert="horz" rtlCol="0" anchor="b"/>
          <a:lstStyle>
            <a:lvl1pPr algn="l">
              <a:defRPr sz="1200"/>
            </a:lvl1pPr>
            <a:extLst/>
          </a:lstStyle>
          <a:p>
            <a:endParaRPr lang="en-US" dirty="0"/>
          </a:p>
        </p:txBody>
      </p:sp>
      <p:sp>
        <p:nvSpPr>
          <p:cNvPr id="7" name="Rectangle 7"/>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extLst/>
          </a:lstStyle>
          <a:p>
            <a:fld id="{9B26CD33-4337-4529-948A-94F6960B2374}" type="slidenum">
              <a:rPr lang="en-US" smtClean="0"/>
              <a:pPr/>
              <a:t>‹#›</a:t>
            </a:fld>
            <a:endParaRPr lang="en-US" dirty="0"/>
          </a:p>
        </p:txBody>
      </p:sp>
    </p:spTree>
    <p:extLst>
      <p:ext uri="{BB962C8B-B14F-4D97-AF65-F5344CB8AC3E}">
        <p14:creationId xmlns:p14="http://schemas.microsoft.com/office/powerpoint/2010/main" val="2690635031"/>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B26CD33-4337-4529-948A-94F6960B2374}"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B26CD33-4337-4529-948A-94F6960B2374}"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B26CD33-4337-4529-948A-94F6960B2374}" type="slidenum">
              <a:rPr lang="en-US" smtClean="0"/>
              <a:pPr/>
              <a:t>11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B26CD33-4337-4529-948A-94F6960B2374}"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B26CD33-4337-4529-948A-94F6960B2374}"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B26CD33-4337-4529-948A-94F6960B2374}"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B26CD33-4337-4529-948A-94F6960B2374}"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B26CD33-4337-4529-948A-94F6960B2374}"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B26CD33-4337-4529-948A-94F6960B2374}"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B26CD33-4337-4529-948A-94F6960B2374}"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B26CD33-4337-4529-948A-94F6960B2374}"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Album Cover">
    <p:spTree>
      <p:nvGrpSpPr>
        <p:cNvPr id="1" name=""/>
        <p:cNvGrpSpPr/>
        <p:nvPr/>
      </p:nvGrpSpPr>
      <p:grpSpPr>
        <a:xfrm>
          <a:off x="0" y="0"/>
          <a:ext cx="0" cy="0"/>
          <a:chOff x="0" y="0"/>
          <a:chExt cx="0" cy="0"/>
        </a:xfrm>
      </p:grpSpPr>
      <p:sp>
        <p:nvSpPr>
          <p:cNvPr id="24" name="Rectangle 7"/>
          <p:cNvSpPr>
            <a:spLocks noGrp="1"/>
          </p:cNvSpPr>
          <p:nvPr>
            <p:ph type="title" hasCustomPrompt="1"/>
          </p:nvPr>
        </p:nvSpPr>
        <p:spPr>
          <a:xfrm>
            <a:off x="228601" y="3962400"/>
            <a:ext cx="8298485" cy="1066800"/>
          </a:xfrm>
        </p:spPr>
        <p:txBody>
          <a:bodyPr bIns="0"/>
          <a:lstStyle>
            <a:lvl1pPr algn="r">
              <a:defRPr lang="en-US" dirty="0"/>
            </a:lvl1pPr>
            <a:extLst/>
          </a:lstStyle>
          <a:p>
            <a:r>
              <a:rPr lang="en-US" dirty="0" smtClean="0"/>
              <a:t>Click to add photo album title</a:t>
            </a:r>
            <a:endParaRPr lang="en-US" dirty="0"/>
          </a:p>
        </p:txBody>
      </p:sp>
      <p:sp>
        <p:nvSpPr>
          <p:cNvPr id="30" name="Rectangle 7"/>
          <p:cNvSpPr>
            <a:spLocks/>
          </p:cNvSpPr>
          <p:nvPr/>
        </p:nvSpPr>
        <p:spPr>
          <a:xfrm>
            <a:off x="453736" y="5181600"/>
            <a:ext cx="8229600" cy="1143000"/>
          </a:xfrm>
          <a:prstGeom prst="rect">
            <a:avLst/>
          </a:prstGeom>
        </p:spPr>
        <p:txBody>
          <a:bodyPr vert="horz" anchor="ctr">
            <a:normAutofit/>
          </a:bodyPr>
          <a:lstStyle>
            <a:extLst/>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200" b="0" i="1" u="none" strike="noStrike" kern="0" cap="none" spc="0" normalizeH="0" baseline="0" noProof="0" dirty="0">
              <a:ln>
                <a:noFill/>
              </a:ln>
              <a:solidFill>
                <a:schemeClr val="tx1"/>
              </a:solidFill>
              <a:effectLst/>
              <a:uLnTx/>
              <a:uFillTx/>
              <a:latin typeface="+mj-lt"/>
              <a:ea typeface="+mj-ea"/>
              <a:cs typeface="+mj-cs"/>
            </a:endParaRPr>
          </a:p>
        </p:txBody>
      </p:sp>
      <p:sp>
        <p:nvSpPr>
          <p:cNvPr id="9" name="Rectangle 7"/>
          <p:cNvSpPr>
            <a:spLocks noGrp="1"/>
          </p:cNvSpPr>
          <p:nvPr>
            <p:ph type="body" sz="quarter" idx="10" hasCustomPrompt="1"/>
          </p:nvPr>
        </p:nvSpPr>
        <p:spPr>
          <a:xfrm>
            <a:off x="2133600" y="5133975"/>
            <a:ext cx="6386946" cy="1219200"/>
          </a:xfrm>
        </p:spPr>
        <p:txBody>
          <a:bodyPr vert="horz" tIns="0" anchor="t" anchorCtr="0">
            <a:noAutofit/>
          </a:bodyPr>
          <a:lstStyle>
            <a:lvl1pPr marL="0" marR="0" indent="0" algn="r" rtl="0" latinLnBrk="0">
              <a:spcBef>
                <a:spcPct val="20000"/>
              </a:spcBef>
              <a:buFontTx/>
              <a:buNone/>
              <a:defRPr sz="1800" i="0" baseline="0">
                <a:solidFill>
                  <a:schemeClr val="tx1"/>
                </a:solidFill>
                <a:latin typeface="+mn-lt"/>
                <a:ea typeface="+mn-ea"/>
                <a:cs typeface="+mn-cs"/>
              </a:defRPr>
            </a:lvl1pPr>
            <a:extLst/>
          </a:lstStyle>
          <a:p>
            <a:pPr lvl="0"/>
            <a:r>
              <a:rPr lang="en-US" dirty="0" smtClean="0"/>
              <a:t>Click to add date and other details</a:t>
            </a:r>
            <a:endParaRPr lang="en-US" dirty="0"/>
          </a:p>
        </p:txBody>
      </p:sp>
      <p:sp>
        <p:nvSpPr>
          <p:cNvPr id="27" name="Rectangle 6"/>
          <p:cNvSpPr>
            <a:spLocks noGrp="1"/>
          </p:cNvSpPr>
          <p:nvPr>
            <p:ph type="pic" sz="quarter" idx="11"/>
          </p:nvPr>
        </p:nvSpPr>
        <p:spPr>
          <a:xfrm>
            <a:off x="6096000" y="1600200"/>
            <a:ext cx="2286000" cy="22860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vert="horz"/>
          <a:lstStyle>
            <a:extLst/>
          </a:lstStyle>
          <a:p>
            <a:pPr algn="ctr">
              <a:buFontTx/>
              <a:buNone/>
            </a:pPr>
            <a:r>
              <a:rPr lang="en-US" sz="2000" smtClean="0"/>
              <a:t>Drag picture to placeholder or click icon to add</a:t>
            </a:r>
            <a:endParaRPr lang="en-US" sz="2000" dirty="0"/>
          </a:p>
        </p:txBody>
      </p:sp>
      <p:sp>
        <p:nvSpPr>
          <p:cNvPr id="6" name="Rectangle 5"/>
          <p:cNvSpPr/>
          <p:nvPr userDrawn="1"/>
        </p:nvSpPr>
        <p:spPr>
          <a:xfrm>
            <a:off x="176844" y="186904"/>
            <a:ext cx="8763000" cy="6213896"/>
          </a:xfrm>
          <a:prstGeom prst="rect">
            <a:avLst/>
          </a:prstGeom>
          <a:noFill/>
          <a:ln w="9525" cap="rnd" cmpd="sng" algn="ctr">
            <a:solidFill>
              <a:schemeClr val="bg1">
                <a:tint val="85000"/>
              </a:schemeClr>
            </a:solidFill>
            <a:prstDash val="dash"/>
          </a:ln>
          <a:effectLst>
            <a:outerShdw blurRad="25400" dist="12700" dir="5400000" algn="tl" rotWithShape="0">
              <a:schemeClr val="bg1">
                <a:alpha val="60000"/>
              </a:scheme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dirty="0"/>
          </a:p>
        </p:txBody>
      </p:sp>
      <p:sp>
        <p:nvSpPr>
          <p:cNvPr id="11" name="Rectangle 10"/>
          <p:cNvSpPr>
            <a:spLocks noGrp="1"/>
          </p:cNvSpPr>
          <p:nvPr>
            <p:ph type="dt" sz="half" idx="12"/>
          </p:nvPr>
        </p:nvSpPr>
        <p:spPr/>
        <p:txBody>
          <a:bodyPr/>
          <a:lstStyle>
            <a:extLst/>
          </a:lstStyle>
          <a:p>
            <a:fld id="{F30C84A2-23CF-44F5-B813-5187ED5C7D1C}" type="datetimeFigureOut">
              <a:rPr lang="en-US" sz="1200" smtClean="0">
                <a:solidFill>
                  <a:schemeClr val="tx2"/>
                </a:solidFill>
              </a:rPr>
              <a:pPr/>
              <a:t>1/27/17</a:t>
            </a:fld>
            <a:endParaRPr lang="en-US" dirty="0"/>
          </a:p>
        </p:txBody>
      </p:sp>
      <p:sp>
        <p:nvSpPr>
          <p:cNvPr id="12" name="Rectangle 11"/>
          <p:cNvSpPr>
            <a:spLocks noGrp="1"/>
          </p:cNvSpPr>
          <p:nvPr>
            <p:ph type="sldNum" sz="quarter" idx="13"/>
          </p:nvPr>
        </p:nvSpPr>
        <p:spPr/>
        <p:txBody>
          <a:bodyPr/>
          <a:lstStyle>
            <a:extLst/>
          </a:lstStyle>
          <a:p>
            <a:pPr algn="r"/>
            <a:fld id="{F99EC173-99AE-4773-AB25-02E469A13EAE}" type="slidenum">
              <a:rPr lang="en-US" sz="1200" smtClean="0">
                <a:solidFill>
                  <a:schemeClr val="tx2"/>
                </a:solidFill>
              </a:rPr>
              <a:pPr algn="r"/>
              <a:t>‹#›</a:t>
            </a:fld>
            <a:endParaRPr lang="en-US" dirty="0"/>
          </a:p>
        </p:txBody>
      </p:sp>
      <p:sp>
        <p:nvSpPr>
          <p:cNvPr id="13" name="Rectangle 12"/>
          <p:cNvSpPr>
            <a:spLocks noGrp="1"/>
          </p:cNvSpPr>
          <p:nvPr>
            <p:ph type="ftr" sz="quarter" idx="14"/>
          </p:nvPr>
        </p:nvSpPr>
        <p:spPr/>
        <p:txBody>
          <a:bodyPr/>
          <a:lstStyle>
            <a:extLst/>
          </a:lstStyle>
          <a:p>
            <a:endParaRPr lang="en-US" dirty="0"/>
          </a:p>
        </p:txBody>
      </p:sp>
    </p:spTree>
  </p:cSld>
  <p:clrMapOvr>
    <a:masterClrMapping/>
  </p:clrMapOvr>
  <p:transition xmlns:p14="http://schemas.microsoft.com/office/powerpoint/2010/mai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Up Landscape with Caption">
    <p:spTree>
      <p:nvGrpSpPr>
        <p:cNvPr id="1" name=""/>
        <p:cNvGrpSpPr/>
        <p:nvPr/>
      </p:nvGrpSpPr>
      <p:grpSpPr>
        <a:xfrm>
          <a:off x="0" y="0"/>
          <a:ext cx="0" cy="0"/>
          <a:chOff x="0" y="0"/>
          <a:chExt cx="0" cy="0"/>
        </a:xfrm>
      </p:grpSpPr>
      <p:sp>
        <p:nvSpPr>
          <p:cNvPr id="3" name="Rectangle 7"/>
          <p:cNvSpPr>
            <a:spLocks noGrp="1" noChangeAspect="1"/>
          </p:cNvSpPr>
          <p:nvPr>
            <p:ph type="pic" sz="quarter" idx="11"/>
          </p:nvPr>
        </p:nvSpPr>
        <p:spPr>
          <a:xfrm>
            <a:off x="4663440" y="3403823"/>
            <a:ext cx="4023360" cy="301752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vert="horz"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342900" indent="-342900" algn="ctr" rtl="0" latinLnBrk="0">
              <a:spcBef>
                <a:spcPct val="20000"/>
              </a:spcBef>
              <a:buClr>
                <a:srgbClr val="438086"/>
              </a:buClr>
              <a:buSzPct val="60000"/>
              <a:buFontTx/>
              <a:buNone/>
            </a:pPr>
            <a:r>
              <a:rPr lang="en-US" smtClean="0"/>
              <a:t>Drag picture to placeholder or click icon to add</a:t>
            </a:r>
            <a:endParaRPr lang="en-US" dirty="0"/>
          </a:p>
        </p:txBody>
      </p:sp>
      <p:sp>
        <p:nvSpPr>
          <p:cNvPr id="15" name="Rectangle 7"/>
          <p:cNvSpPr>
            <a:spLocks noGrp="1" noChangeAspect="1"/>
          </p:cNvSpPr>
          <p:nvPr>
            <p:ph type="pic" sz="quarter" idx="12"/>
          </p:nvPr>
        </p:nvSpPr>
        <p:spPr>
          <a:xfrm>
            <a:off x="457200" y="3403823"/>
            <a:ext cx="4023360" cy="301752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vert="horz"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342900" indent="-342900" algn="ctr" rtl="0" latinLnBrk="0">
              <a:spcBef>
                <a:spcPct val="20000"/>
              </a:spcBef>
              <a:buClr>
                <a:srgbClr val="438086"/>
              </a:buClr>
              <a:buSzPct val="60000"/>
              <a:buFontTx/>
              <a:buNone/>
            </a:pPr>
            <a:r>
              <a:rPr lang="en-US" smtClean="0"/>
              <a:t>Drag picture to placeholder or click icon to add</a:t>
            </a:r>
            <a:endParaRPr lang="en-US" dirty="0"/>
          </a:p>
        </p:txBody>
      </p:sp>
      <p:sp>
        <p:nvSpPr>
          <p:cNvPr id="26" name="Rectangle 7"/>
          <p:cNvSpPr>
            <a:spLocks noGrp="1" noChangeAspect="1"/>
          </p:cNvSpPr>
          <p:nvPr>
            <p:ph type="pic" sz="quarter" idx="13"/>
          </p:nvPr>
        </p:nvSpPr>
        <p:spPr>
          <a:xfrm>
            <a:off x="4663440" y="228600"/>
            <a:ext cx="4023360" cy="301752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342900" indent="-342900" algn="ctr" rtl="0" latinLnBrk="0">
              <a:spcBef>
                <a:spcPct val="20000"/>
              </a:spcBef>
              <a:buClr>
                <a:srgbClr val="438086"/>
              </a:buClr>
              <a:buSzPct val="60000"/>
              <a:buFontTx/>
              <a:buNone/>
            </a:pPr>
            <a:r>
              <a:rPr lang="en-US" smtClean="0"/>
              <a:t>Drag picture to placeholder or click icon to add</a:t>
            </a:r>
            <a:endParaRPr lang="en-US" dirty="0"/>
          </a:p>
        </p:txBody>
      </p:sp>
      <p:sp>
        <p:nvSpPr>
          <p:cNvPr id="27" name="Rectangle 11"/>
          <p:cNvSpPr>
            <a:spLocks noGrp="1"/>
          </p:cNvSpPr>
          <p:nvPr>
            <p:ph type="body" sz="quarter" idx="14" hasCustomPrompt="1"/>
          </p:nvPr>
        </p:nvSpPr>
        <p:spPr>
          <a:xfrm>
            <a:off x="457200" y="228600"/>
            <a:ext cx="4023360" cy="3017520"/>
          </a:xfrm>
        </p:spPr>
        <p:txBody>
          <a:bodyPr anchor="b" anchorCtr="0">
            <a:noAutofit/>
          </a:bodyPr>
          <a:lstStyle>
            <a:lvl1pPr marL="0" marR="0" indent="0" algn="l" rtl="0" latinLnBrk="0">
              <a:spcBef>
                <a:spcPct val="20000"/>
              </a:spcBef>
              <a:buFontTx/>
              <a:buNone/>
              <a:defRPr sz="1800" i="0" baseline="0">
                <a:solidFill>
                  <a:schemeClr val="tx1"/>
                </a:solidFill>
                <a:latin typeface="+mn-lt"/>
                <a:ea typeface="+mn-ea"/>
                <a:cs typeface="+mn-cs"/>
              </a:defRPr>
            </a:lvl1pPr>
            <a:extLst/>
          </a:lstStyle>
          <a:p>
            <a:pPr lvl="0"/>
            <a:r>
              <a:rPr lang="en-US" dirty="0" smtClean="0"/>
              <a:t>Click to add caption</a:t>
            </a:r>
            <a:endParaRPr lang="en-US" dirty="0"/>
          </a:p>
        </p:txBody>
      </p:sp>
      <p:sp>
        <p:nvSpPr>
          <p:cNvPr id="6" name="Rectangle 5"/>
          <p:cNvSpPr>
            <a:spLocks noGrp="1"/>
          </p:cNvSpPr>
          <p:nvPr>
            <p:ph type="dt" sz="half" idx="15"/>
          </p:nvPr>
        </p:nvSpPr>
        <p:spPr/>
        <p:txBody>
          <a:bodyPr/>
          <a:lstStyle>
            <a:extLst/>
          </a:lstStyle>
          <a:p>
            <a:fld id="{F30C84A2-23CF-44F5-B813-5187ED5C7D1C}" type="datetimeFigureOut">
              <a:rPr lang="en-US" sz="1200" smtClean="0">
                <a:solidFill>
                  <a:schemeClr val="tx2"/>
                </a:solidFill>
              </a:rPr>
              <a:pPr/>
              <a:t>1/27/17</a:t>
            </a:fld>
            <a:endParaRPr lang="en-US" dirty="0"/>
          </a:p>
        </p:txBody>
      </p:sp>
      <p:sp>
        <p:nvSpPr>
          <p:cNvPr id="7" name="Rectangle 6"/>
          <p:cNvSpPr>
            <a:spLocks noGrp="1"/>
          </p:cNvSpPr>
          <p:nvPr>
            <p:ph type="sldNum" sz="quarter" idx="16"/>
          </p:nvPr>
        </p:nvSpPr>
        <p:spPr/>
        <p:txBody>
          <a:bodyPr/>
          <a:lstStyle>
            <a:extLst/>
          </a:lstStyle>
          <a:p>
            <a:pPr algn="r"/>
            <a:fld id="{F99EC173-99AE-4773-AB25-02E469A13EAE}" type="slidenum">
              <a:rPr lang="en-US" sz="1200" smtClean="0">
                <a:solidFill>
                  <a:schemeClr val="tx2"/>
                </a:solidFill>
              </a:rPr>
              <a:pPr algn="r"/>
              <a:t>‹#›</a:t>
            </a:fld>
            <a:endParaRPr lang="en-US" dirty="0"/>
          </a:p>
        </p:txBody>
      </p:sp>
      <p:sp>
        <p:nvSpPr>
          <p:cNvPr id="8" name="Rectangle 7"/>
          <p:cNvSpPr>
            <a:spLocks noGrp="1"/>
          </p:cNvSpPr>
          <p:nvPr>
            <p:ph type="ftr" sz="quarter" idx="17"/>
          </p:nvPr>
        </p:nvSpPr>
        <p:spPr/>
        <p:txBody>
          <a:bodyPr/>
          <a:lstStyle>
            <a:extLst/>
          </a:lstStyle>
          <a:p>
            <a:endParaRPr lang="en-US" dirty="0"/>
          </a:p>
        </p:txBody>
      </p:sp>
    </p:spTree>
  </p:cSld>
  <p:clrMapOvr>
    <a:masterClrMapping/>
  </p:clrMapOvr>
  <p:transition xmlns:p14="http://schemas.microsoft.com/office/powerpoint/2010/mai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Up Mixed">
    <p:spTree>
      <p:nvGrpSpPr>
        <p:cNvPr id="1" name=""/>
        <p:cNvGrpSpPr/>
        <p:nvPr/>
      </p:nvGrpSpPr>
      <p:grpSpPr>
        <a:xfrm>
          <a:off x="0" y="0"/>
          <a:ext cx="0" cy="0"/>
          <a:chOff x="0" y="0"/>
          <a:chExt cx="0" cy="0"/>
        </a:xfrm>
      </p:grpSpPr>
      <p:sp>
        <p:nvSpPr>
          <p:cNvPr id="7" name="Rectangle 7"/>
          <p:cNvSpPr>
            <a:spLocks noGrp="1" noChangeAspect="1"/>
          </p:cNvSpPr>
          <p:nvPr>
            <p:ph type="pic" sz="quarter" idx="11"/>
          </p:nvPr>
        </p:nvSpPr>
        <p:spPr>
          <a:xfrm>
            <a:off x="5067300" y="3436620"/>
            <a:ext cx="3649900" cy="2889504"/>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1588" algn="ctr" rtl="0" latinLnBrk="0">
              <a:spcBef>
                <a:spcPct val="20000"/>
              </a:spcBef>
              <a:buClr>
                <a:srgbClr val="D34817"/>
              </a:buClr>
              <a:buSzPct val="85000"/>
              <a:buFontTx/>
              <a:buNone/>
            </a:pPr>
            <a:r>
              <a:rPr lang="en-US" smtClean="0"/>
              <a:t>Drag picture to placeholder or click icon to add</a:t>
            </a:r>
            <a:endParaRPr lang="en-US" dirty="0"/>
          </a:p>
        </p:txBody>
      </p:sp>
      <p:sp>
        <p:nvSpPr>
          <p:cNvPr id="29" name="Rectangle 7"/>
          <p:cNvSpPr>
            <a:spLocks noGrp="1" noChangeAspect="1"/>
          </p:cNvSpPr>
          <p:nvPr>
            <p:ph type="pic" sz="quarter" idx="12"/>
          </p:nvPr>
        </p:nvSpPr>
        <p:spPr>
          <a:xfrm>
            <a:off x="426720" y="384048"/>
            <a:ext cx="4457700" cy="59436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1588" algn="ctr" rtl="0" latinLnBrk="0">
              <a:spcBef>
                <a:spcPct val="20000"/>
              </a:spcBef>
              <a:buClr>
                <a:srgbClr val="D34817"/>
              </a:buClr>
              <a:buSzPct val="85000"/>
              <a:buFontTx/>
              <a:buNone/>
            </a:pPr>
            <a:r>
              <a:rPr lang="en-US" smtClean="0"/>
              <a:t>Drag picture to placeholder or click icon to add</a:t>
            </a:r>
            <a:endParaRPr lang="en-US" dirty="0"/>
          </a:p>
        </p:txBody>
      </p:sp>
      <p:sp>
        <p:nvSpPr>
          <p:cNvPr id="10" name="Rectangle 7"/>
          <p:cNvSpPr>
            <a:spLocks noGrp="1" noChangeAspect="1"/>
          </p:cNvSpPr>
          <p:nvPr>
            <p:ph type="pic" sz="quarter" idx="13"/>
          </p:nvPr>
        </p:nvSpPr>
        <p:spPr>
          <a:xfrm>
            <a:off x="5067300" y="389332"/>
            <a:ext cx="3657600" cy="2887269"/>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1588" algn="ctr" rtl="0" latinLnBrk="0">
              <a:spcBef>
                <a:spcPct val="20000"/>
              </a:spcBef>
              <a:buClr>
                <a:srgbClr val="D34817"/>
              </a:buClr>
              <a:buSzPct val="85000"/>
              <a:buFontTx/>
              <a:buNone/>
            </a:pPr>
            <a:r>
              <a:rPr lang="en-US" smtClean="0"/>
              <a:t>Drag picture to placeholder or click icon to add</a:t>
            </a:r>
            <a:endParaRPr lang="en-US" dirty="0"/>
          </a:p>
        </p:txBody>
      </p:sp>
      <p:sp>
        <p:nvSpPr>
          <p:cNvPr id="5" name="Rectangle 4"/>
          <p:cNvSpPr>
            <a:spLocks noGrp="1"/>
          </p:cNvSpPr>
          <p:nvPr>
            <p:ph type="dt" sz="half" idx="14"/>
          </p:nvPr>
        </p:nvSpPr>
        <p:spPr/>
        <p:txBody>
          <a:bodyPr/>
          <a:lstStyle>
            <a:extLst/>
          </a:lstStyle>
          <a:p>
            <a:fld id="{F30C84A2-23CF-44F5-B813-5187ED5C7D1C}" type="datetimeFigureOut">
              <a:rPr lang="en-US" sz="1200" smtClean="0">
                <a:solidFill>
                  <a:schemeClr val="tx2"/>
                </a:solidFill>
              </a:rPr>
              <a:pPr/>
              <a:t>1/27/17</a:t>
            </a:fld>
            <a:endParaRPr lang="en-US" dirty="0"/>
          </a:p>
        </p:txBody>
      </p:sp>
      <p:sp>
        <p:nvSpPr>
          <p:cNvPr id="6" name="Rectangle 5"/>
          <p:cNvSpPr>
            <a:spLocks noGrp="1"/>
          </p:cNvSpPr>
          <p:nvPr>
            <p:ph type="sldNum" sz="quarter" idx="15"/>
          </p:nvPr>
        </p:nvSpPr>
        <p:spPr/>
        <p:txBody>
          <a:bodyPr/>
          <a:lstStyle>
            <a:extLst/>
          </a:lstStyle>
          <a:p>
            <a:pPr algn="r"/>
            <a:fld id="{F99EC173-99AE-4773-AB25-02E469A13EAE}" type="slidenum">
              <a:rPr lang="en-US" sz="1200" smtClean="0">
                <a:solidFill>
                  <a:schemeClr val="tx2"/>
                </a:solidFill>
              </a:rPr>
              <a:pPr algn="r"/>
              <a:t>‹#›</a:t>
            </a:fld>
            <a:endParaRPr lang="en-US" dirty="0"/>
          </a:p>
        </p:txBody>
      </p:sp>
      <p:sp>
        <p:nvSpPr>
          <p:cNvPr id="8" name="Rectangle 7"/>
          <p:cNvSpPr>
            <a:spLocks noGrp="1"/>
          </p:cNvSpPr>
          <p:nvPr>
            <p:ph type="ftr" sz="quarter" idx="16"/>
          </p:nvPr>
        </p:nvSpPr>
        <p:spPr/>
        <p:txBody>
          <a:bodyPr/>
          <a:lstStyle>
            <a:extLst/>
          </a:lstStyle>
          <a:p>
            <a:endParaRPr lang="en-US" dirty="0"/>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4-Up Portrait with Captions">
    <p:spTree>
      <p:nvGrpSpPr>
        <p:cNvPr id="1" name=""/>
        <p:cNvGrpSpPr/>
        <p:nvPr/>
      </p:nvGrpSpPr>
      <p:grpSpPr>
        <a:xfrm>
          <a:off x="0" y="0"/>
          <a:ext cx="0" cy="0"/>
          <a:chOff x="0" y="0"/>
          <a:chExt cx="0" cy="0"/>
        </a:xfrm>
      </p:grpSpPr>
      <p:sp>
        <p:nvSpPr>
          <p:cNvPr id="31" name="Rectangle 7"/>
          <p:cNvSpPr>
            <a:spLocks noGrp="1"/>
          </p:cNvSpPr>
          <p:nvPr>
            <p:ph type="pic" sz="quarter" idx="14"/>
          </p:nvPr>
        </p:nvSpPr>
        <p:spPr>
          <a:xfrm>
            <a:off x="2229297" y="228600"/>
            <a:ext cx="2285214"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
        <p:nvSpPr>
          <p:cNvPr id="3" name="Rectangle 7"/>
          <p:cNvSpPr>
            <a:spLocks noGrp="1"/>
          </p:cNvSpPr>
          <p:nvPr>
            <p:ph type="pic" sz="quarter" idx="26"/>
          </p:nvPr>
        </p:nvSpPr>
        <p:spPr>
          <a:xfrm>
            <a:off x="2229297" y="3365392"/>
            <a:ext cx="2285214"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
        <p:nvSpPr>
          <p:cNvPr id="10" name="Rectangle 7"/>
          <p:cNvSpPr>
            <a:spLocks noGrp="1" noChangeAspect="1"/>
          </p:cNvSpPr>
          <p:nvPr>
            <p:ph type="pic" sz="quarter" idx="25"/>
          </p:nvPr>
        </p:nvSpPr>
        <p:spPr>
          <a:xfrm>
            <a:off x="4672217" y="228600"/>
            <a:ext cx="2286000"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
        <p:nvSpPr>
          <p:cNvPr id="27" name="Rectangle 7"/>
          <p:cNvSpPr>
            <a:spLocks noGrp="1"/>
          </p:cNvSpPr>
          <p:nvPr>
            <p:ph type="pic" sz="quarter" idx="27"/>
          </p:nvPr>
        </p:nvSpPr>
        <p:spPr>
          <a:xfrm>
            <a:off x="4667697" y="3365392"/>
            <a:ext cx="2285214"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
        <p:nvSpPr>
          <p:cNvPr id="6" name="Rectangle 7"/>
          <p:cNvSpPr>
            <a:spLocks noGrp="1"/>
          </p:cNvSpPr>
          <p:nvPr>
            <p:ph type="body" sz="quarter" idx="16" hasCustomPrompt="1"/>
          </p:nvPr>
        </p:nvSpPr>
        <p:spPr>
          <a:xfrm>
            <a:off x="400497" y="1295400"/>
            <a:ext cx="1676400" cy="1905000"/>
          </a:xfrm>
        </p:spPr>
        <p:txBody>
          <a:bodyPr anchor="b" anchorCtr="0">
            <a:noAutofit/>
          </a:bodyPr>
          <a:lstStyle>
            <a:lvl1pPr marL="0" marR="0" indent="0" algn="r" rtl="0" latinLnBrk="0">
              <a:spcBef>
                <a:spcPct val="20000"/>
              </a:spcBef>
              <a:buFontTx/>
              <a:buNone/>
              <a:defRPr sz="1600" baseline="0">
                <a:solidFill>
                  <a:schemeClr val="tx1"/>
                </a:solidFill>
                <a:latin typeface="+mn-lt"/>
                <a:ea typeface="+mn-ea"/>
                <a:cs typeface="+mn-cs"/>
              </a:defRPr>
            </a:lvl1pPr>
            <a:extLst/>
          </a:lstStyle>
          <a:p>
            <a:pPr lvl="0"/>
            <a:r>
              <a:rPr lang="en-US" dirty="0" smtClean="0"/>
              <a:t>Click to add caption</a:t>
            </a:r>
            <a:endParaRPr lang="en-US" dirty="0"/>
          </a:p>
        </p:txBody>
      </p:sp>
      <p:sp>
        <p:nvSpPr>
          <p:cNvPr id="14" name="Rectangle 7"/>
          <p:cNvSpPr>
            <a:spLocks noGrp="1"/>
          </p:cNvSpPr>
          <p:nvPr>
            <p:ph type="body" sz="quarter" idx="29" hasCustomPrompt="1"/>
          </p:nvPr>
        </p:nvSpPr>
        <p:spPr>
          <a:xfrm>
            <a:off x="7086600" y="1295400"/>
            <a:ext cx="1676400" cy="1905000"/>
          </a:xfrm>
        </p:spPr>
        <p:txBody>
          <a:bodyPr anchor="b" anchorCtr="0"/>
          <a:lstStyle>
            <a:lvl1pPr marL="0" marR="0" indent="0" algn="l">
              <a:buFontTx/>
              <a:buNone/>
              <a:defRPr sz="1600" baseline="0"/>
            </a:lvl1pPr>
            <a:extLst/>
          </a:lstStyle>
          <a:p>
            <a:pPr lvl="0"/>
            <a:r>
              <a:rPr lang="en-US" dirty="0" smtClean="0"/>
              <a:t>Click to add caption</a:t>
            </a:r>
            <a:endParaRPr lang="en-US" dirty="0"/>
          </a:p>
        </p:txBody>
      </p:sp>
      <p:sp>
        <p:nvSpPr>
          <p:cNvPr id="4" name="Rectangle 7"/>
          <p:cNvSpPr>
            <a:spLocks noGrp="1"/>
          </p:cNvSpPr>
          <p:nvPr>
            <p:ph type="body" sz="quarter" idx="28" hasCustomPrompt="1"/>
          </p:nvPr>
        </p:nvSpPr>
        <p:spPr>
          <a:xfrm>
            <a:off x="400497" y="3352800"/>
            <a:ext cx="1676400" cy="1905000"/>
          </a:xfrm>
        </p:spPr>
        <p:txBody>
          <a:bodyPr anchor="t" anchorCtr="0"/>
          <a:lstStyle>
            <a:lvl1pPr marL="0" marR="0" indent="0" algn="r">
              <a:buFontTx/>
              <a:buNone/>
              <a:defRPr sz="1600" baseline="0"/>
            </a:lvl1pPr>
            <a:extLst/>
          </a:lstStyle>
          <a:p>
            <a:pPr lvl="0"/>
            <a:r>
              <a:rPr lang="en-US" dirty="0" smtClean="0"/>
              <a:t>Click to add caption</a:t>
            </a:r>
            <a:endParaRPr lang="en-US" dirty="0"/>
          </a:p>
        </p:txBody>
      </p:sp>
      <p:sp>
        <p:nvSpPr>
          <p:cNvPr id="13" name="Rectangle 7"/>
          <p:cNvSpPr>
            <a:spLocks noGrp="1"/>
          </p:cNvSpPr>
          <p:nvPr>
            <p:ph type="body" sz="quarter" idx="30" hasCustomPrompt="1"/>
          </p:nvPr>
        </p:nvSpPr>
        <p:spPr>
          <a:xfrm>
            <a:off x="7086600" y="3352800"/>
            <a:ext cx="1676400" cy="1905000"/>
          </a:xfrm>
        </p:spPr>
        <p:txBody>
          <a:bodyPr anchor="t" anchorCtr="0"/>
          <a:lstStyle>
            <a:lvl1pPr marL="0" marR="0" indent="0" algn="l">
              <a:buFontTx/>
              <a:buNone/>
              <a:defRPr sz="1600" baseline="0"/>
            </a:lvl1pPr>
            <a:extLst/>
          </a:lstStyle>
          <a:p>
            <a:pPr lvl="0"/>
            <a:r>
              <a:rPr lang="en-US" dirty="0" smtClean="0"/>
              <a:t>Click to add caption</a:t>
            </a:r>
            <a:endParaRPr lang="en-US" dirty="0"/>
          </a:p>
        </p:txBody>
      </p:sp>
      <p:sp>
        <p:nvSpPr>
          <p:cNvPr id="11" name="Rectangle 10"/>
          <p:cNvSpPr>
            <a:spLocks noGrp="1"/>
          </p:cNvSpPr>
          <p:nvPr>
            <p:ph type="dt" sz="half" idx="31"/>
          </p:nvPr>
        </p:nvSpPr>
        <p:spPr/>
        <p:txBody>
          <a:bodyPr/>
          <a:lstStyle>
            <a:extLst/>
          </a:lstStyle>
          <a:p>
            <a:fld id="{F30C84A2-23CF-44F5-B813-5187ED5C7D1C}" type="datetimeFigureOut">
              <a:rPr lang="en-US" sz="1200" smtClean="0">
                <a:solidFill>
                  <a:schemeClr val="tx2"/>
                </a:solidFill>
              </a:rPr>
              <a:pPr/>
              <a:t>1/27/17</a:t>
            </a:fld>
            <a:endParaRPr lang="en-US" dirty="0"/>
          </a:p>
        </p:txBody>
      </p:sp>
      <p:sp>
        <p:nvSpPr>
          <p:cNvPr id="12" name="Rectangle 11"/>
          <p:cNvSpPr>
            <a:spLocks noGrp="1"/>
          </p:cNvSpPr>
          <p:nvPr>
            <p:ph type="sldNum" sz="quarter" idx="32"/>
          </p:nvPr>
        </p:nvSpPr>
        <p:spPr/>
        <p:txBody>
          <a:bodyPr/>
          <a:lstStyle>
            <a:extLst/>
          </a:lstStyle>
          <a:p>
            <a:pPr algn="r"/>
            <a:fld id="{F99EC173-99AE-4773-AB25-02E469A13EAE}" type="slidenum">
              <a:rPr lang="en-US" sz="1200" smtClean="0">
                <a:solidFill>
                  <a:schemeClr val="tx2"/>
                </a:solidFill>
              </a:rPr>
              <a:pPr algn="r"/>
              <a:t>‹#›</a:t>
            </a:fld>
            <a:endParaRPr lang="en-US" dirty="0"/>
          </a:p>
        </p:txBody>
      </p:sp>
      <p:sp>
        <p:nvSpPr>
          <p:cNvPr id="15" name="Rectangle 14"/>
          <p:cNvSpPr>
            <a:spLocks noGrp="1"/>
          </p:cNvSpPr>
          <p:nvPr>
            <p:ph type="ftr" sz="quarter" idx="33"/>
          </p:nvPr>
        </p:nvSpPr>
        <p:spPr/>
        <p:txBody>
          <a:bodyPr/>
          <a:lstStyle>
            <a:extLst/>
          </a:lstStyle>
          <a:p>
            <a:endParaRPr lang="en-US" dirty="0"/>
          </a:p>
        </p:txBody>
      </p:sp>
    </p:spTree>
  </p:cSld>
  <p:clrMapOvr>
    <a:masterClrMapping/>
  </p:clrMapOvr>
  <p:transition xmlns:p14="http://schemas.microsoft.com/office/powerpoint/2010/mai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 preserve="1">
  <p:cSld name="4-Up landscape with Caption">
    <p:spTree>
      <p:nvGrpSpPr>
        <p:cNvPr id="1" name=""/>
        <p:cNvGrpSpPr/>
        <p:nvPr/>
      </p:nvGrpSpPr>
      <p:grpSpPr>
        <a:xfrm>
          <a:off x="0" y="0"/>
          <a:ext cx="0" cy="0"/>
          <a:chOff x="0" y="0"/>
          <a:chExt cx="0" cy="0"/>
        </a:xfrm>
      </p:grpSpPr>
      <p:sp>
        <p:nvSpPr>
          <p:cNvPr id="24" name="Rectangle 7"/>
          <p:cNvSpPr>
            <a:spLocks noGrp="1"/>
          </p:cNvSpPr>
          <p:nvPr>
            <p:ph type="pic" sz="quarter" idx="14"/>
          </p:nvPr>
        </p:nvSpPr>
        <p:spPr>
          <a:xfrm>
            <a:off x="926821" y="533400"/>
            <a:ext cx="3653297"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
        <p:nvSpPr>
          <p:cNvPr id="8" name="Rectangle 7"/>
          <p:cNvSpPr>
            <a:spLocks noGrp="1"/>
          </p:cNvSpPr>
          <p:nvPr>
            <p:ph type="body" sz="quarter" idx="16" hasCustomPrompt="1"/>
          </p:nvPr>
        </p:nvSpPr>
        <p:spPr>
          <a:xfrm>
            <a:off x="926821" y="6172200"/>
            <a:ext cx="3657600" cy="304800"/>
          </a:xfrm>
        </p:spPr>
        <p:txBody>
          <a:bodyPr lIns="9144" anchor="t" anchorCtr="0"/>
          <a:lstStyle>
            <a:lvl1pPr marL="0" marR="0" indent="0" algn="l">
              <a:buFontTx/>
              <a:buNone/>
              <a:defRPr sz="1600" baseline="0"/>
            </a:lvl1pPr>
            <a:extLst/>
          </a:lstStyle>
          <a:p>
            <a:pPr lvl="0"/>
            <a:r>
              <a:rPr lang="en-US" dirty="0" smtClean="0"/>
              <a:t>Click to add caption</a:t>
            </a:r>
            <a:endParaRPr lang="en-US" dirty="0"/>
          </a:p>
        </p:txBody>
      </p:sp>
      <p:sp>
        <p:nvSpPr>
          <p:cNvPr id="9" name="Rectangle 7"/>
          <p:cNvSpPr>
            <a:spLocks noGrp="1"/>
          </p:cNvSpPr>
          <p:nvPr>
            <p:ph type="pic" sz="quarter" idx="17"/>
          </p:nvPr>
        </p:nvSpPr>
        <p:spPr>
          <a:xfrm>
            <a:off x="4660621" y="533400"/>
            <a:ext cx="36576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
        <p:nvSpPr>
          <p:cNvPr id="6" name="Rectangle 7"/>
          <p:cNvSpPr>
            <a:spLocks noGrp="1"/>
          </p:cNvSpPr>
          <p:nvPr>
            <p:ph type="pic" sz="quarter" idx="18"/>
          </p:nvPr>
        </p:nvSpPr>
        <p:spPr>
          <a:xfrm>
            <a:off x="926821" y="3352800"/>
            <a:ext cx="36576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
        <p:nvSpPr>
          <p:cNvPr id="14" name="Rectangle 7"/>
          <p:cNvSpPr>
            <a:spLocks noGrp="1"/>
          </p:cNvSpPr>
          <p:nvPr>
            <p:ph type="pic" sz="quarter" idx="19"/>
          </p:nvPr>
        </p:nvSpPr>
        <p:spPr>
          <a:xfrm>
            <a:off x="4660621" y="3352800"/>
            <a:ext cx="36576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
        <p:nvSpPr>
          <p:cNvPr id="4" name="Rectangle 7"/>
          <p:cNvSpPr>
            <a:spLocks noGrp="1"/>
          </p:cNvSpPr>
          <p:nvPr>
            <p:ph type="body" sz="quarter" idx="22" hasCustomPrompt="1"/>
          </p:nvPr>
        </p:nvSpPr>
        <p:spPr>
          <a:xfrm>
            <a:off x="926821" y="152400"/>
            <a:ext cx="3657600" cy="304800"/>
          </a:xfrm>
        </p:spPr>
        <p:txBody>
          <a:bodyPr lIns="9144" anchor="t" anchorCtr="0"/>
          <a:lstStyle>
            <a:lvl1pPr marL="0" marR="0" indent="0" algn="l">
              <a:buFontTx/>
              <a:buNone/>
              <a:defRPr sz="1600" baseline="0"/>
            </a:lvl1pPr>
            <a:extLst/>
          </a:lstStyle>
          <a:p>
            <a:pPr lvl="0"/>
            <a:r>
              <a:rPr lang="en-US" dirty="0" smtClean="0"/>
              <a:t>Click to add caption</a:t>
            </a:r>
            <a:endParaRPr lang="en-US" dirty="0"/>
          </a:p>
        </p:txBody>
      </p:sp>
      <p:sp>
        <p:nvSpPr>
          <p:cNvPr id="18" name="Rectangle 7"/>
          <p:cNvSpPr>
            <a:spLocks noGrp="1"/>
          </p:cNvSpPr>
          <p:nvPr>
            <p:ph type="body" sz="quarter" idx="23" hasCustomPrompt="1"/>
          </p:nvPr>
        </p:nvSpPr>
        <p:spPr>
          <a:xfrm>
            <a:off x="4660621" y="6172200"/>
            <a:ext cx="3657600" cy="304800"/>
          </a:xfrm>
        </p:spPr>
        <p:txBody>
          <a:bodyPr lIns="9144" anchor="t" anchorCtr="0"/>
          <a:lstStyle>
            <a:lvl1pPr marL="0" marR="0" indent="0" algn="l">
              <a:buFontTx/>
              <a:buNone/>
              <a:defRPr sz="1600" baseline="0"/>
            </a:lvl1pPr>
            <a:extLst/>
          </a:lstStyle>
          <a:p>
            <a:pPr lvl="0"/>
            <a:r>
              <a:rPr lang="en-US" dirty="0" smtClean="0"/>
              <a:t>Click to add caption</a:t>
            </a:r>
            <a:endParaRPr lang="en-US" dirty="0"/>
          </a:p>
        </p:txBody>
      </p:sp>
      <p:sp>
        <p:nvSpPr>
          <p:cNvPr id="16" name="Rectangle 7"/>
          <p:cNvSpPr>
            <a:spLocks noGrp="1"/>
          </p:cNvSpPr>
          <p:nvPr>
            <p:ph type="body" sz="quarter" idx="24" hasCustomPrompt="1"/>
          </p:nvPr>
        </p:nvSpPr>
        <p:spPr>
          <a:xfrm>
            <a:off x="4660621" y="152400"/>
            <a:ext cx="3657600" cy="304800"/>
          </a:xfrm>
        </p:spPr>
        <p:txBody>
          <a:bodyPr lIns="9144" anchor="t" anchorCtr="0"/>
          <a:lstStyle>
            <a:lvl1pPr marL="0" marR="0" indent="0" algn="l">
              <a:buFontTx/>
              <a:buNone/>
              <a:defRPr sz="1600" baseline="0"/>
            </a:lvl1pPr>
            <a:extLst/>
          </a:lstStyle>
          <a:p>
            <a:pPr lvl="0"/>
            <a:r>
              <a:rPr lang="en-US" dirty="0" smtClean="0"/>
              <a:t>Click to add caption</a:t>
            </a:r>
            <a:endParaRPr lang="en-US" dirty="0"/>
          </a:p>
        </p:txBody>
      </p:sp>
      <p:sp>
        <p:nvSpPr>
          <p:cNvPr id="10" name="Rectangle 9"/>
          <p:cNvSpPr>
            <a:spLocks noGrp="1"/>
          </p:cNvSpPr>
          <p:nvPr>
            <p:ph type="dt" sz="half" idx="25"/>
          </p:nvPr>
        </p:nvSpPr>
        <p:spPr/>
        <p:txBody>
          <a:bodyPr/>
          <a:lstStyle>
            <a:extLst/>
          </a:lstStyle>
          <a:p>
            <a:fld id="{F30C84A2-23CF-44F5-B813-5187ED5C7D1C}" type="datetimeFigureOut">
              <a:rPr lang="en-US" sz="1200" smtClean="0">
                <a:solidFill>
                  <a:schemeClr val="tx2"/>
                </a:solidFill>
              </a:rPr>
              <a:pPr/>
              <a:t>1/27/17</a:t>
            </a:fld>
            <a:endParaRPr lang="en-US" dirty="0"/>
          </a:p>
        </p:txBody>
      </p:sp>
      <p:sp>
        <p:nvSpPr>
          <p:cNvPr id="11" name="Rectangle 10"/>
          <p:cNvSpPr>
            <a:spLocks noGrp="1"/>
          </p:cNvSpPr>
          <p:nvPr>
            <p:ph type="sldNum" sz="quarter" idx="26"/>
          </p:nvPr>
        </p:nvSpPr>
        <p:spPr/>
        <p:txBody>
          <a:bodyPr/>
          <a:lstStyle>
            <a:extLst/>
          </a:lstStyle>
          <a:p>
            <a:pPr algn="r"/>
            <a:fld id="{F99EC173-99AE-4773-AB25-02E469A13EAE}" type="slidenum">
              <a:rPr lang="en-US" sz="1200" smtClean="0">
                <a:solidFill>
                  <a:schemeClr val="tx2"/>
                </a:solidFill>
              </a:rPr>
              <a:pPr algn="r"/>
              <a:t>‹#›</a:t>
            </a:fld>
            <a:endParaRPr lang="en-US" dirty="0"/>
          </a:p>
        </p:txBody>
      </p:sp>
      <p:sp>
        <p:nvSpPr>
          <p:cNvPr id="12" name="Rectangle 11"/>
          <p:cNvSpPr>
            <a:spLocks noGrp="1"/>
          </p:cNvSpPr>
          <p:nvPr>
            <p:ph type="ftr" sz="quarter" idx="27"/>
          </p:nvPr>
        </p:nvSpPr>
        <p:spPr/>
        <p:txBody>
          <a:bodyPr/>
          <a:lstStyle>
            <a:extLst/>
          </a:lstStyle>
          <a:p>
            <a:endParaRPr lang="en-US" dirty="0"/>
          </a:p>
        </p:txBody>
      </p:sp>
    </p:spTree>
  </p:cSld>
  <p:clrMapOvr>
    <a:masterClrMapping/>
  </p:clrMapOvr>
  <p:transition xmlns:p14="http://schemas.microsoft.com/office/powerpoint/2010/mai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4-Up Portrait with Large Caption">
    <p:spTree>
      <p:nvGrpSpPr>
        <p:cNvPr id="1" name=""/>
        <p:cNvGrpSpPr/>
        <p:nvPr/>
      </p:nvGrpSpPr>
      <p:grpSpPr>
        <a:xfrm>
          <a:off x="0" y="0"/>
          <a:ext cx="0" cy="0"/>
          <a:chOff x="0" y="0"/>
          <a:chExt cx="0" cy="0"/>
        </a:xfrm>
      </p:grpSpPr>
      <p:sp>
        <p:nvSpPr>
          <p:cNvPr id="26" name="Rectangle 7"/>
          <p:cNvSpPr>
            <a:spLocks noGrp="1"/>
          </p:cNvSpPr>
          <p:nvPr>
            <p:ph type="pic" sz="quarter" idx="14"/>
          </p:nvPr>
        </p:nvSpPr>
        <p:spPr>
          <a:xfrm>
            <a:off x="152400" y="1524000"/>
            <a:ext cx="2106985" cy="2809311"/>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
        <p:nvSpPr>
          <p:cNvPr id="30" name="Rectangle 7"/>
          <p:cNvSpPr>
            <a:spLocks noGrp="1"/>
          </p:cNvSpPr>
          <p:nvPr>
            <p:ph type="pic" sz="quarter" idx="31"/>
          </p:nvPr>
        </p:nvSpPr>
        <p:spPr>
          <a:xfrm>
            <a:off x="4546600" y="1524000"/>
            <a:ext cx="2106985" cy="2809311"/>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
        <p:nvSpPr>
          <p:cNvPr id="7" name="Rectangle 7"/>
          <p:cNvSpPr>
            <a:spLocks noGrp="1"/>
          </p:cNvSpPr>
          <p:nvPr>
            <p:ph type="pic" sz="quarter" idx="30"/>
          </p:nvPr>
        </p:nvSpPr>
        <p:spPr>
          <a:xfrm>
            <a:off x="2349060" y="1524000"/>
            <a:ext cx="2106985" cy="2809311"/>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
        <p:nvSpPr>
          <p:cNvPr id="29" name="Rectangle 7"/>
          <p:cNvSpPr>
            <a:spLocks noGrp="1"/>
          </p:cNvSpPr>
          <p:nvPr>
            <p:ph type="pic" sz="quarter" idx="32"/>
          </p:nvPr>
        </p:nvSpPr>
        <p:spPr>
          <a:xfrm>
            <a:off x="6740166" y="1524000"/>
            <a:ext cx="2106985" cy="2809311"/>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
        <p:nvSpPr>
          <p:cNvPr id="24" name="Rectangle 7"/>
          <p:cNvSpPr>
            <a:spLocks noGrp="1"/>
          </p:cNvSpPr>
          <p:nvPr>
            <p:ph type="body" sz="quarter" idx="29" hasCustomPrompt="1"/>
          </p:nvPr>
        </p:nvSpPr>
        <p:spPr>
          <a:xfrm>
            <a:off x="152400" y="4495800"/>
            <a:ext cx="8763000" cy="1905000"/>
          </a:xfrm>
        </p:spPr>
        <p:txBody>
          <a:bodyPr anchor="t" anchorCtr="0"/>
          <a:lstStyle>
            <a:lvl1pPr marL="0" marR="0" indent="0" algn="l">
              <a:buFontTx/>
              <a:buNone/>
              <a:defRPr sz="2400" baseline="0"/>
            </a:lvl1pPr>
            <a:extLst/>
          </a:lstStyle>
          <a:p>
            <a:pPr lvl="0"/>
            <a:r>
              <a:rPr lang="en-US" dirty="0" smtClean="0"/>
              <a:t>Click to add caption</a:t>
            </a:r>
            <a:endParaRPr lang="en-US" dirty="0"/>
          </a:p>
        </p:txBody>
      </p:sp>
      <p:sp>
        <p:nvSpPr>
          <p:cNvPr id="8" name="Rectangle 7"/>
          <p:cNvSpPr>
            <a:spLocks noGrp="1"/>
          </p:cNvSpPr>
          <p:nvPr>
            <p:ph type="dt" sz="half" idx="33"/>
          </p:nvPr>
        </p:nvSpPr>
        <p:spPr/>
        <p:txBody>
          <a:bodyPr/>
          <a:lstStyle>
            <a:extLst/>
          </a:lstStyle>
          <a:p>
            <a:fld id="{F30C84A2-23CF-44F5-B813-5187ED5C7D1C}" type="datetimeFigureOut">
              <a:rPr lang="en-US" sz="1200" smtClean="0">
                <a:solidFill>
                  <a:schemeClr val="tx2"/>
                </a:solidFill>
              </a:rPr>
              <a:pPr/>
              <a:t>1/27/17</a:t>
            </a:fld>
            <a:endParaRPr lang="en-US" dirty="0"/>
          </a:p>
        </p:txBody>
      </p:sp>
      <p:sp>
        <p:nvSpPr>
          <p:cNvPr id="9" name="Rectangle 8"/>
          <p:cNvSpPr>
            <a:spLocks noGrp="1"/>
          </p:cNvSpPr>
          <p:nvPr>
            <p:ph type="sldNum" sz="quarter" idx="34"/>
          </p:nvPr>
        </p:nvSpPr>
        <p:spPr/>
        <p:txBody>
          <a:bodyPr/>
          <a:lstStyle>
            <a:extLst/>
          </a:lstStyle>
          <a:p>
            <a:pPr algn="r"/>
            <a:fld id="{F99EC173-99AE-4773-AB25-02E469A13EAE}" type="slidenum">
              <a:rPr lang="en-US" sz="1200" smtClean="0">
                <a:solidFill>
                  <a:schemeClr val="tx2"/>
                </a:solidFill>
              </a:rPr>
              <a:pPr algn="r"/>
              <a:t>‹#›</a:t>
            </a:fld>
            <a:endParaRPr lang="en-US" dirty="0"/>
          </a:p>
        </p:txBody>
      </p:sp>
      <p:sp>
        <p:nvSpPr>
          <p:cNvPr id="10" name="Rectangle 9"/>
          <p:cNvSpPr>
            <a:spLocks noGrp="1"/>
          </p:cNvSpPr>
          <p:nvPr>
            <p:ph type="ftr" sz="quarter" idx="35"/>
          </p:nvPr>
        </p:nvSpPr>
        <p:spPr/>
        <p:txBody>
          <a:bodyPr/>
          <a:lstStyle>
            <a:extLst/>
          </a:lstStyle>
          <a:p>
            <a:endParaRPr lang="en-US" dirty="0"/>
          </a:p>
        </p:txBody>
      </p:sp>
    </p:spTree>
  </p:cSld>
  <p:clrMapOvr>
    <a:masterClrMapping/>
  </p:clrMapOvr>
  <p:transition xmlns:p14="http://schemas.microsoft.com/office/powerpoint/2010/mai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 preserve="1">
  <p:cSld name="4-Up: 1 Portrait with  3 Landscape">
    <p:spTree>
      <p:nvGrpSpPr>
        <p:cNvPr id="1" name=""/>
        <p:cNvGrpSpPr/>
        <p:nvPr/>
      </p:nvGrpSpPr>
      <p:grpSpPr>
        <a:xfrm>
          <a:off x="0" y="0"/>
          <a:ext cx="0" cy="0"/>
          <a:chOff x="0" y="0"/>
          <a:chExt cx="0" cy="0"/>
        </a:xfrm>
      </p:grpSpPr>
      <p:sp>
        <p:nvSpPr>
          <p:cNvPr id="26" name="Rectangle 7"/>
          <p:cNvSpPr>
            <a:spLocks noGrp="1"/>
          </p:cNvSpPr>
          <p:nvPr>
            <p:ph type="pic" sz="quarter" idx="14"/>
          </p:nvPr>
        </p:nvSpPr>
        <p:spPr>
          <a:xfrm>
            <a:off x="685800" y="257665"/>
            <a:ext cx="4617720" cy="6172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
        <p:nvSpPr>
          <p:cNvPr id="4" name="Rectangle 7"/>
          <p:cNvSpPr>
            <a:spLocks noGrp="1" noChangeAspect="1"/>
          </p:cNvSpPr>
          <p:nvPr>
            <p:ph type="pic" sz="quarter" idx="18"/>
          </p:nvPr>
        </p:nvSpPr>
        <p:spPr>
          <a:xfrm>
            <a:off x="5788848" y="257665"/>
            <a:ext cx="2438402" cy="1828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
        <p:nvSpPr>
          <p:cNvPr id="6" name="Rectangle 7"/>
          <p:cNvSpPr>
            <a:spLocks noGrp="1" noChangeAspect="1"/>
          </p:cNvSpPr>
          <p:nvPr>
            <p:ph type="pic" sz="quarter" idx="22"/>
          </p:nvPr>
        </p:nvSpPr>
        <p:spPr>
          <a:xfrm>
            <a:off x="5788848" y="2432657"/>
            <a:ext cx="2438402" cy="1828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
        <p:nvSpPr>
          <p:cNvPr id="14" name="Rectangle 7"/>
          <p:cNvSpPr>
            <a:spLocks noGrp="1" noChangeAspect="1"/>
          </p:cNvSpPr>
          <p:nvPr>
            <p:ph type="pic" sz="quarter" idx="23"/>
          </p:nvPr>
        </p:nvSpPr>
        <p:spPr>
          <a:xfrm>
            <a:off x="5788848" y="4607649"/>
            <a:ext cx="2438402" cy="1828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
        <p:nvSpPr>
          <p:cNvPr id="7" name="Rectangle 6"/>
          <p:cNvSpPr>
            <a:spLocks noGrp="1"/>
          </p:cNvSpPr>
          <p:nvPr>
            <p:ph type="dt" sz="half" idx="24"/>
          </p:nvPr>
        </p:nvSpPr>
        <p:spPr/>
        <p:txBody>
          <a:bodyPr/>
          <a:lstStyle>
            <a:extLst/>
          </a:lstStyle>
          <a:p>
            <a:fld id="{F30C84A2-23CF-44F5-B813-5187ED5C7D1C}" type="datetimeFigureOut">
              <a:rPr lang="en-US" sz="1200" smtClean="0">
                <a:solidFill>
                  <a:schemeClr val="tx2"/>
                </a:solidFill>
              </a:rPr>
              <a:pPr/>
              <a:t>1/27/17</a:t>
            </a:fld>
            <a:endParaRPr lang="en-US" dirty="0"/>
          </a:p>
        </p:txBody>
      </p:sp>
      <p:sp>
        <p:nvSpPr>
          <p:cNvPr id="8" name="Rectangle 7"/>
          <p:cNvSpPr>
            <a:spLocks noGrp="1"/>
          </p:cNvSpPr>
          <p:nvPr>
            <p:ph type="sldNum" sz="quarter" idx="25"/>
          </p:nvPr>
        </p:nvSpPr>
        <p:spPr/>
        <p:txBody>
          <a:bodyPr/>
          <a:lstStyle>
            <a:extLst/>
          </a:lstStyle>
          <a:p>
            <a:pPr algn="r"/>
            <a:fld id="{F99EC173-99AE-4773-AB25-02E469A13EAE}" type="slidenum">
              <a:rPr lang="en-US" sz="1200" smtClean="0">
                <a:solidFill>
                  <a:schemeClr val="tx2"/>
                </a:solidFill>
              </a:rPr>
              <a:pPr algn="r"/>
              <a:t>‹#›</a:t>
            </a:fld>
            <a:endParaRPr lang="en-US" dirty="0"/>
          </a:p>
        </p:txBody>
      </p:sp>
      <p:sp>
        <p:nvSpPr>
          <p:cNvPr id="9" name="Rectangle 8"/>
          <p:cNvSpPr>
            <a:spLocks noGrp="1"/>
          </p:cNvSpPr>
          <p:nvPr>
            <p:ph type="ftr" sz="quarter" idx="26"/>
          </p:nvPr>
        </p:nvSpPr>
        <p:spPr/>
        <p:txBody>
          <a:bodyPr/>
          <a:lstStyle>
            <a:extLst/>
          </a:lstStyle>
          <a:p>
            <a:endParaRPr lang="en-US" dirty="0"/>
          </a:p>
        </p:txBody>
      </p:sp>
    </p:spTree>
  </p:cSld>
  <p:clrMapOvr>
    <a:masterClrMapping/>
  </p:clrMapOvr>
  <p:transition xmlns:p14="http://schemas.microsoft.com/office/powerpoint/2010/mai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x" preserve="1">
  <p:cSld name="5-up: 3 Landscape with 2 Portrait">
    <p:spTree>
      <p:nvGrpSpPr>
        <p:cNvPr id="1" name=""/>
        <p:cNvGrpSpPr/>
        <p:nvPr/>
      </p:nvGrpSpPr>
      <p:grpSpPr>
        <a:xfrm>
          <a:off x="0" y="0"/>
          <a:ext cx="0" cy="0"/>
          <a:chOff x="0" y="0"/>
          <a:chExt cx="0" cy="0"/>
        </a:xfrm>
      </p:grpSpPr>
      <p:sp>
        <p:nvSpPr>
          <p:cNvPr id="9" name="Rectangle 7"/>
          <p:cNvSpPr>
            <a:spLocks noGrp="1"/>
          </p:cNvSpPr>
          <p:nvPr>
            <p:ph type="pic" sz="quarter" idx="14"/>
          </p:nvPr>
        </p:nvSpPr>
        <p:spPr>
          <a:xfrm>
            <a:off x="609600" y="3429000"/>
            <a:ext cx="2070154"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
        <p:nvSpPr>
          <p:cNvPr id="27" name="Rectangle 7"/>
          <p:cNvSpPr>
            <a:spLocks noGrp="1"/>
          </p:cNvSpPr>
          <p:nvPr>
            <p:ph type="pic" sz="quarter" idx="17"/>
          </p:nvPr>
        </p:nvSpPr>
        <p:spPr>
          <a:xfrm>
            <a:off x="3033848" y="228600"/>
            <a:ext cx="5562600" cy="417195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
        <p:nvSpPr>
          <p:cNvPr id="31" name="Rectangle 7"/>
          <p:cNvSpPr>
            <a:spLocks noGrp="1"/>
          </p:cNvSpPr>
          <p:nvPr>
            <p:ph type="pic" sz="quarter" idx="26"/>
          </p:nvPr>
        </p:nvSpPr>
        <p:spPr>
          <a:xfrm>
            <a:off x="609600" y="228600"/>
            <a:ext cx="2070154"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
        <p:nvSpPr>
          <p:cNvPr id="26" name="Rectangle 7"/>
          <p:cNvSpPr>
            <a:spLocks noGrp="1" noChangeAspect="1"/>
          </p:cNvSpPr>
          <p:nvPr>
            <p:ph type="pic" sz="quarter" idx="27"/>
          </p:nvPr>
        </p:nvSpPr>
        <p:spPr>
          <a:xfrm>
            <a:off x="5943600" y="4495800"/>
            <a:ext cx="2666999" cy="187452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
        <p:nvSpPr>
          <p:cNvPr id="23" name="Rectangle 7"/>
          <p:cNvSpPr>
            <a:spLocks noGrp="1" noChangeAspect="1"/>
          </p:cNvSpPr>
          <p:nvPr>
            <p:ph type="pic" sz="quarter" idx="28"/>
          </p:nvPr>
        </p:nvSpPr>
        <p:spPr>
          <a:xfrm>
            <a:off x="3033848" y="4495800"/>
            <a:ext cx="2757352" cy="187452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
        <p:nvSpPr>
          <p:cNvPr id="7" name="Rectangle 6"/>
          <p:cNvSpPr>
            <a:spLocks noGrp="1"/>
          </p:cNvSpPr>
          <p:nvPr>
            <p:ph type="dt" sz="half" idx="29"/>
          </p:nvPr>
        </p:nvSpPr>
        <p:spPr/>
        <p:txBody>
          <a:bodyPr/>
          <a:lstStyle>
            <a:extLst/>
          </a:lstStyle>
          <a:p>
            <a:fld id="{F30C84A2-23CF-44F5-B813-5187ED5C7D1C}" type="datetimeFigureOut">
              <a:rPr lang="en-US" sz="1200" smtClean="0">
                <a:solidFill>
                  <a:schemeClr val="tx2"/>
                </a:solidFill>
              </a:rPr>
              <a:pPr/>
              <a:t>1/27/17</a:t>
            </a:fld>
            <a:endParaRPr lang="en-US" dirty="0"/>
          </a:p>
        </p:txBody>
      </p:sp>
      <p:sp>
        <p:nvSpPr>
          <p:cNvPr id="8" name="Rectangle 7"/>
          <p:cNvSpPr>
            <a:spLocks noGrp="1"/>
          </p:cNvSpPr>
          <p:nvPr>
            <p:ph type="sldNum" sz="quarter" idx="30"/>
          </p:nvPr>
        </p:nvSpPr>
        <p:spPr/>
        <p:txBody>
          <a:bodyPr/>
          <a:lstStyle>
            <a:extLst/>
          </a:lstStyle>
          <a:p>
            <a:pPr algn="r"/>
            <a:fld id="{F99EC173-99AE-4773-AB25-02E469A13EAE}" type="slidenum">
              <a:rPr lang="en-US" sz="1200" smtClean="0">
                <a:solidFill>
                  <a:schemeClr val="tx2"/>
                </a:solidFill>
              </a:rPr>
              <a:pPr algn="r"/>
              <a:t>‹#›</a:t>
            </a:fld>
            <a:endParaRPr lang="en-US" dirty="0"/>
          </a:p>
        </p:txBody>
      </p:sp>
      <p:sp>
        <p:nvSpPr>
          <p:cNvPr id="10" name="Rectangle 9"/>
          <p:cNvSpPr>
            <a:spLocks noGrp="1"/>
          </p:cNvSpPr>
          <p:nvPr>
            <p:ph type="ftr" sz="quarter" idx="31"/>
          </p:nvPr>
        </p:nvSpPr>
        <p:spPr/>
        <p:txBody>
          <a:bodyPr/>
          <a:lstStyle>
            <a:extLst/>
          </a:lstStyle>
          <a:p>
            <a:endParaRPr lang="en-US" dirty="0"/>
          </a:p>
        </p:txBody>
      </p:sp>
    </p:spTree>
  </p:cSld>
  <p:clrMapOvr>
    <a:masterClrMapping/>
  </p:clrMapOvr>
  <p:transition xmlns:p14="http://schemas.microsoft.com/office/powerpoint/2010/mai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 preserve="1">
  <p:cSld name="5-Up: 3 Portrait with 2 Landscape">
    <p:spTree>
      <p:nvGrpSpPr>
        <p:cNvPr id="1" name=""/>
        <p:cNvGrpSpPr/>
        <p:nvPr/>
      </p:nvGrpSpPr>
      <p:grpSpPr>
        <a:xfrm>
          <a:off x="0" y="0"/>
          <a:ext cx="0" cy="0"/>
          <a:chOff x="0" y="0"/>
          <a:chExt cx="0" cy="0"/>
        </a:xfrm>
      </p:grpSpPr>
      <p:sp>
        <p:nvSpPr>
          <p:cNvPr id="17" name="Rectangle 7"/>
          <p:cNvSpPr>
            <a:spLocks noGrp="1"/>
          </p:cNvSpPr>
          <p:nvPr>
            <p:ph type="pic" sz="quarter" idx="26"/>
          </p:nvPr>
        </p:nvSpPr>
        <p:spPr>
          <a:xfrm>
            <a:off x="512134" y="3124200"/>
            <a:ext cx="2606040" cy="32766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
        <p:nvSpPr>
          <p:cNvPr id="23" name="Rectangle 7"/>
          <p:cNvSpPr>
            <a:spLocks noGrp="1"/>
          </p:cNvSpPr>
          <p:nvPr>
            <p:ph type="pic" sz="quarter" idx="29"/>
          </p:nvPr>
        </p:nvSpPr>
        <p:spPr>
          <a:xfrm>
            <a:off x="512134" y="228600"/>
            <a:ext cx="39624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
        <p:nvSpPr>
          <p:cNvPr id="30" name="Rectangle 7"/>
          <p:cNvSpPr>
            <a:spLocks noGrp="1"/>
          </p:cNvSpPr>
          <p:nvPr>
            <p:ph type="pic" sz="quarter" idx="30"/>
          </p:nvPr>
        </p:nvSpPr>
        <p:spPr>
          <a:xfrm>
            <a:off x="4718374" y="228600"/>
            <a:ext cx="39624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
        <p:nvSpPr>
          <p:cNvPr id="22" name="Rectangle 7"/>
          <p:cNvSpPr>
            <a:spLocks noGrp="1"/>
          </p:cNvSpPr>
          <p:nvPr>
            <p:ph type="pic" sz="quarter" idx="27"/>
          </p:nvPr>
        </p:nvSpPr>
        <p:spPr>
          <a:xfrm>
            <a:off x="3293434" y="3124200"/>
            <a:ext cx="2606040" cy="32766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
        <p:nvSpPr>
          <p:cNvPr id="31" name="Rectangle 7"/>
          <p:cNvSpPr>
            <a:spLocks noGrp="1"/>
          </p:cNvSpPr>
          <p:nvPr>
            <p:ph type="pic" sz="quarter" idx="28"/>
          </p:nvPr>
        </p:nvSpPr>
        <p:spPr>
          <a:xfrm>
            <a:off x="6074734" y="3124200"/>
            <a:ext cx="2606040" cy="32766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
        <p:nvSpPr>
          <p:cNvPr id="7" name="Rectangle 6"/>
          <p:cNvSpPr>
            <a:spLocks noGrp="1"/>
          </p:cNvSpPr>
          <p:nvPr>
            <p:ph type="dt" sz="half" idx="31"/>
          </p:nvPr>
        </p:nvSpPr>
        <p:spPr/>
        <p:txBody>
          <a:bodyPr/>
          <a:lstStyle>
            <a:extLst/>
          </a:lstStyle>
          <a:p>
            <a:fld id="{F30C84A2-23CF-44F5-B813-5187ED5C7D1C}" type="datetimeFigureOut">
              <a:rPr lang="en-US" sz="1200" smtClean="0">
                <a:solidFill>
                  <a:schemeClr val="tx2"/>
                </a:solidFill>
              </a:rPr>
              <a:pPr/>
              <a:t>1/27/17</a:t>
            </a:fld>
            <a:endParaRPr lang="en-US" dirty="0"/>
          </a:p>
        </p:txBody>
      </p:sp>
      <p:sp>
        <p:nvSpPr>
          <p:cNvPr id="8" name="Rectangle 7"/>
          <p:cNvSpPr>
            <a:spLocks noGrp="1"/>
          </p:cNvSpPr>
          <p:nvPr>
            <p:ph type="sldNum" sz="quarter" idx="32"/>
          </p:nvPr>
        </p:nvSpPr>
        <p:spPr/>
        <p:txBody>
          <a:bodyPr/>
          <a:lstStyle>
            <a:extLst/>
          </a:lstStyle>
          <a:p>
            <a:pPr algn="r"/>
            <a:fld id="{F99EC173-99AE-4773-AB25-02E469A13EAE}" type="slidenum">
              <a:rPr lang="en-US" sz="1200" smtClean="0">
                <a:solidFill>
                  <a:schemeClr val="tx2"/>
                </a:solidFill>
              </a:rPr>
              <a:pPr algn="r"/>
              <a:t>‹#›</a:t>
            </a:fld>
            <a:endParaRPr lang="en-US" dirty="0"/>
          </a:p>
        </p:txBody>
      </p:sp>
      <p:sp>
        <p:nvSpPr>
          <p:cNvPr id="9" name="Rectangle 8"/>
          <p:cNvSpPr>
            <a:spLocks noGrp="1"/>
          </p:cNvSpPr>
          <p:nvPr>
            <p:ph type="ftr" sz="quarter" idx="33"/>
          </p:nvPr>
        </p:nvSpPr>
        <p:spPr/>
        <p:txBody>
          <a:bodyPr/>
          <a:lstStyle>
            <a:extLst/>
          </a:lstStyle>
          <a:p>
            <a:endParaRPr lang="en-US" dirty="0"/>
          </a:p>
        </p:txBody>
      </p:sp>
    </p:spTree>
  </p:cSld>
  <p:clrMapOvr>
    <a:masterClrMapping/>
  </p:clrMapOvr>
  <p:transition xmlns:p14="http://schemas.microsoft.com/office/powerpoint/2010/mai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Square with Caption">
    <p:spTree>
      <p:nvGrpSpPr>
        <p:cNvPr id="1" name=""/>
        <p:cNvGrpSpPr/>
        <p:nvPr/>
      </p:nvGrpSpPr>
      <p:grpSpPr>
        <a:xfrm>
          <a:off x="0" y="0"/>
          <a:ext cx="0" cy="0"/>
          <a:chOff x="0" y="0"/>
          <a:chExt cx="0" cy="0"/>
        </a:xfrm>
      </p:grpSpPr>
      <p:sp>
        <p:nvSpPr>
          <p:cNvPr id="4" name="W¥ل云玗İαЂôÁûÂÚ丫:Pïçtúrê Plå¢éhõlðér 表¥鷗字㌍ 表_W 3"/>
          <p:cNvSpPr>
            <a:spLocks noGrp="1" noChangeAspect="1"/>
          </p:cNvSpPr>
          <p:nvPr>
            <p:ph type="pic" sz="quarter" idx="10"/>
          </p:nvPr>
        </p:nvSpPr>
        <p:spPr>
          <a:xfrm>
            <a:off x="3050273" y="1600200"/>
            <a:ext cx="3198127" cy="32004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1588" algn="ctr" rtl="0" latinLnBrk="0">
              <a:spcBef>
                <a:spcPct val="20000"/>
              </a:spcBef>
              <a:buFontTx/>
              <a:buNone/>
            </a:pPr>
            <a:r>
              <a:rPr lang="en-US" sz="2400" i="0" smtClean="0"/>
              <a:t>Drag picture to placeholder or click icon to add</a:t>
            </a:r>
            <a:endParaRPr lang="en-US" sz="2400" i="0" dirty="0"/>
          </a:p>
        </p:txBody>
      </p:sp>
      <p:sp>
        <p:nvSpPr>
          <p:cNvPr id="7" name="W¥ل云玗İαЂÕØÚáÛ丫:Téxt Plàçèhòlðêr 表¥鷗字㌍_W 6"/>
          <p:cNvSpPr>
            <a:spLocks noGrp="1"/>
          </p:cNvSpPr>
          <p:nvPr>
            <p:ph type="body" sz="quarter" idx="15" hasCustomPrompt="1"/>
          </p:nvPr>
        </p:nvSpPr>
        <p:spPr>
          <a:xfrm>
            <a:off x="3048000" y="4876800"/>
            <a:ext cx="3200400" cy="1295400"/>
          </a:xfrm>
        </p:spPr>
        <p:txBody>
          <a:bodyPr tIns="91440" rIns="9144" bIns="91440" anchor="t"/>
          <a:lstStyle>
            <a:lvl1pPr marL="0" marR="0" indent="0" algn="l">
              <a:buFontTx/>
              <a:buNone/>
              <a:defRPr sz="1800" i="0"/>
            </a:lvl1pPr>
            <a:extLst/>
          </a:lstStyle>
          <a:p>
            <a:pPr lvl="0"/>
            <a:r>
              <a:rPr lang="en-US" dirty="0" smtClean="0"/>
              <a:t>Click to add caption</a:t>
            </a:r>
            <a:endParaRPr lang="en-US" dirty="0"/>
          </a:p>
        </p:txBody>
      </p:sp>
      <p:sp>
        <p:nvSpPr>
          <p:cNvPr id="5" name="Rectangle 4"/>
          <p:cNvSpPr>
            <a:spLocks noGrp="1"/>
          </p:cNvSpPr>
          <p:nvPr>
            <p:ph type="dt" sz="half" idx="16"/>
          </p:nvPr>
        </p:nvSpPr>
        <p:spPr/>
        <p:txBody>
          <a:bodyPr/>
          <a:lstStyle>
            <a:extLst/>
          </a:lstStyle>
          <a:p>
            <a:fld id="{F30C84A2-23CF-44F5-B813-5187ED5C7D1C}" type="datetimeFigureOut">
              <a:rPr lang="en-US" sz="1200" smtClean="0">
                <a:solidFill>
                  <a:schemeClr val="tx2"/>
                </a:solidFill>
              </a:rPr>
              <a:pPr/>
              <a:t>1/27/17</a:t>
            </a:fld>
            <a:endParaRPr lang="en-US" dirty="0"/>
          </a:p>
        </p:txBody>
      </p:sp>
      <p:sp>
        <p:nvSpPr>
          <p:cNvPr id="6" name="Rectangle 5"/>
          <p:cNvSpPr>
            <a:spLocks noGrp="1"/>
          </p:cNvSpPr>
          <p:nvPr>
            <p:ph type="sldNum" sz="quarter" idx="17"/>
          </p:nvPr>
        </p:nvSpPr>
        <p:spPr/>
        <p:txBody>
          <a:bodyPr/>
          <a:lstStyle>
            <a:extLst/>
          </a:lstStyle>
          <a:p>
            <a:pPr algn="r"/>
            <a:fld id="{F99EC173-99AE-4773-AB25-02E469A13EAE}" type="slidenum">
              <a:rPr lang="en-US" sz="1200" smtClean="0">
                <a:solidFill>
                  <a:schemeClr val="tx2"/>
                </a:solidFill>
              </a:rPr>
              <a:pPr algn="r"/>
              <a:t>‹#›</a:t>
            </a:fld>
            <a:endParaRPr lang="en-US" dirty="0"/>
          </a:p>
        </p:txBody>
      </p:sp>
      <p:sp>
        <p:nvSpPr>
          <p:cNvPr id="8" name="Rectangle 7"/>
          <p:cNvSpPr>
            <a:spLocks noGrp="1"/>
          </p:cNvSpPr>
          <p:nvPr>
            <p:ph type="ftr" sz="quarter" idx="18"/>
          </p:nvPr>
        </p:nvSpPr>
        <p:spPr/>
        <p:txBody>
          <a:bodyPr/>
          <a:lstStyle>
            <a:extLst/>
          </a:lstStyle>
          <a:p>
            <a:endParaRPr lang="en-US" dirty="0"/>
          </a:p>
        </p:txBody>
      </p:sp>
    </p:spTree>
  </p:cSld>
  <p:clrMapOvr>
    <a:masterClrMapping/>
  </p:clrMapOvr>
  <p:transition xmlns:p14="http://schemas.microsoft.com/office/powerpoint/2010/mai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2-Up Square with Caption">
    <p:spTree>
      <p:nvGrpSpPr>
        <p:cNvPr id="1" name=""/>
        <p:cNvGrpSpPr/>
        <p:nvPr/>
      </p:nvGrpSpPr>
      <p:grpSpPr>
        <a:xfrm>
          <a:off x="0" y="0"/>
          <a:ext cx="0" cy="0"/>
          <a:chOff x="0" y="0"/>
          <a:chExt cx="0" cy="0"/>
        </a:xfrm>
      </p:grpSpPr>
      <p:sp>
        <p:nvSpPr>
          <p:cNvPr id="4" name="W¥ل云玗İαЂôÁûÂÚ丫:Pïçtúrê Plå¢éhõlðér 表¥鷗字㌍ 表_W 3"/>
          <p:cNvSpPr>
            <a:spLocks noGrp="1" noChangeAspect="1"/>
          </p:cNvSpPr>
          <p:nvPr>
            <p:ph type="pic" sz="quarter" idx="10"/>
          </p:nvPr>
        </p:nvSpPr>
        <p:spPr>
          <a:xfrm>
            <a:off x="4955273" y="1371600"/>
            <a:ext cx="3198127" cy="32004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1588" algn="ctr" rtl="0" latinLnBrk="0">
              <a:spcBef>
                <a:spcPct val="20000"/>
              </a:spcBef>
              <a:buFontTx/>
              <a:buNone/>
            </a:pPr>
            <a:r>
              <a:rPr lang="en-US" sz="2400" i="0" smtClean="0"/>
              <a:t>Drag picture to placeholder or click icon to add</a:t>
            </a:r>
            <a:endParaRPr lang="en-US" sz="2400" i="0" dirty="0"/>
          </a:p>
        </p:txBody>
      </p:sp>
      <p:sp>
        <p:nvSpPr>
          <p:cNvPr id="6" name="W¥ل云玗İαЂôÁûÂÚ丫:Pïçtúrê Plå¢éhõlðér 表¥鷗字㌍ 表_W 5"/>
          <p:cNvSpPr>
            <a:spLocks noGrp="1" noChangeAspect="1"/>
          </p:cNvSpPr>
          <p:nvPr>
            <p:ph type="pic" sz="quarter" idx="14"/>
          </p:nvPr>
        </p:nvSpPr>
        <p:spPr>
          <a:xfrm>
            <a:off x="1143000" y="1371600"/>
            <a:ext cx="3198127" cy="32004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1588" algn="ctr" rtl="0" latinLnBrk="0">
              <a:spcBef>
                <a:spcPct val="20000"/>
              </a:spcBef>
              <a:buFontTx/>
              <a:buNone/>
            </a:pPr>
            <a:r>
              <a:rPr lang="en-US" sz="2400" i="0" smtClean="0"/>
              <a:t>Drag picture to placeholder or click icon to add</a:t>
            </a:r>
            <a:endParaRPr lang="en-US" sz="2400" i="0" dirty="0"/>
          </a:p>
        </p:txBody>
      </p:sp>
      <p:sp>
        <p:nvSpPr>
          <p:cNvPr id="7" name="W¥ل云玗İαЂÕØÚáÛ丫:Téxt Plàçèhòlðêr 表¥鷗字㌍_W 6"/>
          <p:cNvSpPr>
            <a:spLocks noGrp="1"/>
          </p:cNvSpPr>
          <p:nvPr>
            <p:ph type="body" sz="quarter" idx="15" hasCustomPrompt="1"/>
          </p:nvPr>
        </p:nvSpPr>
        <p:spPr>
          <a:xfrm>
            <a:off x="4953000" y="4648200"/>
            <a:ext cx="3200400" cy="1295400"/>
          </a:xfrm>
        </p:spPr>
        <p:txBody>
          <a:bodyPr tIns="91440" rIns="9144" bIns="91440" anchor="t"/>
          <a:lstStyle>
            <a:lvl1pPr marL="0" marR="0" indent="0" algn="l">
              <a:buFontTx/>
              <a:buNone/>
              <a:defRPr sz="1800" i="0"/>
            </a:lvl1pPr>
            <a:extLst/>
          </a:lstStyle>
          <a:p>
            <a:pPr lvl="0"/>
            <a:r>
              <a:rPr lang="en-US" dirty="0" smtClean="0"/>
              <a:t>Click to add caption</a:t>
            </a:r>
            <a:endParaRPr lang="en-US" dirty="0"/>
          </a:p>
        </p:txBody>
      </p:sp>
      <p:sp>
        <p:nvSpPr>
          <p:cNvPr id="8" name="W¥ل云玗İαЂÕØÚáÛ丫:Téxt Plàçèhòlðêr 表¥鷗字㌍_W 7"/>
          <p:cNvSpPr>
            <a:spLocks noGrp="1"/>
          </p:cNvSpPr>
          <p:nvPr>
            <p:ph type="body" sz="quarter" idx="16" hasCustomPrompt="1"/>
          </p:nvPr>
        </p:nvSpPr>
        <p:spPr>
          <a:xfrm>
            <a:off x="1143000" y="4648200"/>
            <a:ext cx="3200400" cy="1295400"/>
          </a:xfrm>
        </p:spPr>
        <p:txBody>
          <a:bodyPr tIns="91440" rIns="9144" bIns="91440" anchor="t"/>
          <a:lstStyle>
            <a:lvl1pPr marL="0" marR="0" indent="0" algn="l">
              <a:buFontTx/>
              <a:buNone/>
              <a:defRPr sz="1800" i="0"/>
            </a:lvl1pPr>
            <a:extLst/>
          </a:lstStyle>
          <a:p>
            <a:pPr lvl="0"/>
            <a:r>
              <a:rPr lang="en-US" dirty="0" smtClean="0"/>
              <a:t>Click to add caption</a:t>
            </a:r>
            <a:endParaRPr lang="en-US" dirty="0"/>
          </a:p>
        </p:txBody>
      </p:sp>
      <p:sp>
        <p:nvSpPr>
          <p:cNvPr id="9" name="Rectangle 8"/>
          <p:cNvSpPr>
            <a:spLocks noGrp="1"/>
          </p:cNvSpPr>
          <p:nvPr>
            <p:ph type="dt" sz="half" idx="17"/>
          </p:nvPr>
        </p:nvSpPr>
        <p:spPr/>
        <p:txBody>
          <a:bodyPr/>
          <a:lstStyle>
            <a:extLst/>
          </a:lstStyle>
          <a:p>
            <a:fld id="{F30C84A2-23CF-44F5-B813-5187ED5C7D1C}" type="datetimeFigureOut">
              <a:rPr lang="en-US" sz="1200" smtClean="0">
                <a:solidFill>
                  <a:schemeClr val="tx2"/>
                </a:solidFill>
              </a:rPr>
              <a:pPr/>
              <a:t>1/27/17</a:t>
            </a:fld>
            <a:endParaRPr lang="en-US" dirty="0"/>
          </a:p>
        </p:txBody>
      </p:sp>
      <p:sp>
        <p:nvSpPr>
          <p:cNvPr id="10" name="Rectangle 9"/>
          <p:cNvSpPr>
            <a:spLocks noGrp="1"/>
          </p:cNvSpPr>
          <p:nvPr>
            <p:ph type="sldNum" sz="quarter" idx="18"/>
          </p:nvPr>
        </p:nvSpPr>
        <p:spPr/>
        <p:txBody>
          <a:bodyPr/>
          <a:lstStyle>
            <a:extLst/>
          </a:lstStyle>
          <a:p>
            <a:pPr algn="r"/>
            <a:fld id="{F99EC173-99AE-4773-AB25-02E469A13EAE}" type="slidenum">
              <a:rPr lang="en-US" sz="1200" smtClean="0">
                <a:solidFill>
                  <a:schemeClr val="tx2"/>
                </a:solidFill>
              </a:rPr>
              <a:pPr algn="r"/>
              <a:t>‹#›</a:t>
            </a:fld>
            <a:endParaRPr lang="en-US" dirty="0"/>
          </a:p>
        </p:txBody>
      </p:sp>
      <p:sp>
        <p:nvSpPr>
          <p:cNvPr id="11" name="Rectangle 10"/>
          <p:cNvSpPr>
            <a:spLocks noGrp="1"/>
          </p:cNvSpPr>
          <p:nvPr>
            <p:ph type="ftr" sz="quarter" idx="19"/>
          </p:nvPr>
        </p:nvSpPr>
        <p:spPr/>
        <p:txBody>
          <a:bodyPr/>
          <a:lstStyle>
            <a:extLst/>
          </a:lstStyle>
          <a:p>
            <a:endParaRPr lang="en-US" dirty="0"/>
          </a:p>
        </p:txBody>
      </p:sp>
    </p:spTree>
  </p:cSld>
  <p:clrMapOvr>
    <a:masterClrMapping/>
  </p:clrMapOvr>
  <p:transition xmlns:p14="http://schemas.microsoft.com/office/powerpoint/2010/mai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Landscape with Caption">
    <p:spTree>
      <p:nvGrpSpPr>
        <p:cNvPr id="1" name=""/>
        <p:cNvGrpSpPr/>
        <p:nvPr/>
      </p:nvGrpSpPr>
      <p:grpSpPr>
        <a:xfrm>
          <a:off x="0" y="0"/>
          <a:ext cx="0" cy="0"/>
          <a:chOff x="0" y="0"/>
          <a:chExt cx="0" cy="0"/>
        </a:xfrm>
      </p:grpSpPr>
      <p:sp>
        <p:nvSpPr>
          <p:cNvPr id="5" name="Rectangle 9"/>
          <p:cNvSpPr>
            <a:spLocks noGrp="1" noChangeAspect="1"/>
          </p:cNvSpPr>
          <p:nvPr>
            <p:ph type="pic" sz="quarter" idx="10"/>
          </p:nvPr>
        </p:nvSpPr>
        <p:spPr>
          <a:xfrm>
            <a:off x="914400" y="294590"/>
            <a:ext cx="7467600" cy="56007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lstStyle>
            <a:lvl1pPr marL="0" marR="0" indent="1588" algn="ctr" rtl="0" latinLnBrk="0">
              <a:spcBef>
                <a:spcPct val="20000"/>
              </a:spcBef>
              <a:buFontTx/>
              <a:buNone/>
              <a:defRPr lang="en-US" i="0" smtClean="0">
                <a:solidFill>
                  <a:schemeClr val="tx1"/>
                </a:solidFill>
                <a:latin typeface="+mn-lt"/>
                <a:ea typeface="+mn-ea"/>
                <a:cs typeface="+mn-cs"/>
              </a:defRPr>
            </a:lvl1pPr>
            <a:extLst/>
          </a:lstStyle>
          <a:p>
            <a:pPr marL="0" marR="0" indent="1588" algn="ctr" rtl="0" latinLnBrk="0">
              <a:spcBef>
                <a:spcPct val="20000"/>
              </a:spcBef>
              <a:buFontTx/>
              <a:buNone/>
            </a:pPr>
            <a:r>
              <a:rPr lang="en-US" sz="2400" i="0" smtClean="0">
                <a:solidFill>
                  <a:schemeClr val="tx1"/>
                </a:solidFill>
                <a:latin typeface="+mn-lt"/>
                <a:ea typeface="+mn-ea"/>
                <a:cs typeface="+mn-cs"/>
              </a:rPr>
              <a:t>Drag picture to placeholder or click icon to add</a:t>
            </a:r>
            <a:endParaRPr lang="en-US" i="0" dirty="0"/>
          </a:p>
        </p:txBody>
      </p:sp>
      <p:sp>
        <p:nvSpPr>
          <p:cNvPr id="7" name="Rectangle 5"/>
          <p:cNvSpPr>
            <a:spLocks noGrp="1"/>
          </p:cNvSpPr>
          <p:nvPr>
            <p:ph type="body" sz="quarter" idx="11" hasCustomPrompt="1"/>
          </p:nvPr>
        </p:nvSpPr>
        <p:spPr>
          <a:xfrm>
            <a:off x="914400" y="6019800"/>
            <a:ext cx="7467600" cy="381000"/>
          </a:xfrm>
        </p:spPr>
        <p:txBody>
          <a:bodyPr rIns="9144" anchor="t" anchorCtr="0">
            <a:noAutofit/>
          </a:bodyPr>
          <a:lstStyle>
            <a:lvl1pPr marL="0" marR="0" indent="0" algn="l" rtl="0" latinLnBrk="0">
              <a:spcBef>
                <a:spcPct val="20000"/>
              </a:spcBef>
              <a:buFontTx/>
              <a:buNone/>
              <a:defRPr sz="1800" i="0" baseline="0">
                <a:solidFill>
                  <a:schemeClr val="tx1"/>
                </a:solidFill>
                <a:latin typeface="+mn-lt"/>
                <a:ea typeface="+mn-ea"/>
                <a:cs typeface="+mn-cs"/>
              </a:defRPr>
            </a:lvl1pPr>
            <a:extLst/>
          </a:lstStyle>
          <a:p>
            <a:pPr lvl="0"/>
            <a:r>
              <a:rPr lang="en-US" dirty="0" smtClean="0"/>
              <a:t>Click to add caption</a:t>
            </a:r>
            <a:endParaRPr lang="en-US" dirty="0"/>
          </a:p>
        </p:txBody>
      </p:sp>
      <p:sp>
        <p:nvSpPr>
          <p:cNvPr id="4" name="Rectangle 3"/>
          <p:cNvSpPr>
            <a:spLocks noGrp="1"/>
          </p:cNvSpPr>
          <p:nvPr>
            <p:ph type="dt" sz="half" idx="12"/>
          </p:nvPr>
        </p:nvSpPr>
        <p:spPr/>
        <p:txBody>
          <a:bodyPr/>
          <a:lstStyle>
            <a:extLst/>
          </a:lstStyle>
          <a:p>
            <a:fld id="{F30C84A2-23CF-44F5-B813-5187ED5C7D1C}" type="datetimeFigureOut">
              <a:rPr lang="en-US" sz="1200" smtClean="0">
                <a:solidFill>
                  <a:schemeClr val="tx2"/>
                </a:solidFill>
              </a:rPr>
              <a:pPr/>
              <a:t>1/27/17</a:t>
            </a:fld>
            <a:endParaRPr lang="en-US" dirty="0"/>
          </a:p>
        </p:txBody>
      </p:sp>
      <p:sp>
        <p:nvSpPr>
          <p:cNvPr id="6" name="Rectangle 5"/>
          <p:cNvSpPr>
            <a:spLocks noGrp="1"/>
          </p:cNvSpPr>
          <p:nvPr>
            <p:ph type="sldNum" sz="quarter" idx="13"/>
          </p:nvPr>
        </p:nvSpPr>
        <p:spPr/>
        <p:txBody>
          <a:bodyPr/>
          <a:lstStyle>
            <a:extLst/>
          </a:lstStyle>
          <a:p>
            <a:pPr algn="r"/>
            <a:fld id="{F99EC173-99AE-4773-AB25-02E469A13EAE}" type="slidenum">
              <a:rPr lang="en-US" sz="1200" smtClean="0">
                <a:solidFill>
                  <a:schemeClr val="tx2"/>
                </a:solidFill>
              </a:rPr>
              <a:pPr algn="r"/>
              <a:t>‹#›</a:t>
            </a:fld>
            <a:endParaRPr lang="en-US" dirty="0"/>
          </a:p>
        </p:txBody>
      </p:sp>
      <p:sp>
        <p:nvSpPr>
          <p:cNvPr id="8" name="Rectangle 7"/>
          <p:cNvSpPr>
            <a:spLocks noGrp="1"/>
          </p:cNvSpPr>
          <p:nvPr>
            <p:ph type="ftr" sz="quarter" idx="14"/>
          </p:nvPr>
        </p:nvSpPr>
        <p:spPr/>
        <p:txBody>
          <a:bodyPr/>
          <a:lstStyle>
            <a:extLst/>
          </a:lstStyle>
          <a:p>
            <a:endParaRPr lang="en-US" dirty="0"/>
          </a:p>
        </p:txBody>
      </p:sp>
    </p:spTree>
  </p:cSld>
  <p:clrMapOvr>
    <a:masterClrMapping/>
  </p:clrMapOvr>
  <p:transition xmlns:p14="http://schemas.microsoft.com/office/powerpoint/2010/mai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Panorama">
    <p:spTree>
      <p:nvGrpSpPr>
        <p:cNvPr id="1" name=""/>
        <p:cNvGrpSpPr/>
        <p:nvPr/>
      </p:nvGrpSpPr>
      <p:grpSpPr>
        <a:xfrm>
          <a:off x="0" y="0"/>
          <a:ext cx="0" cy="0"/>
          <a:chOff x="0" y="0"/>
          <a:chExt cx="0" cy="0"/>
        </a:xfrm>
      </p:grpSpPr>
      <p:sp>
        <p:nvSpPr>
          <p:cNvPr id="3" name="W¥ل云玗İαЂôÁûÂÚ丫:Pïçtúrê Plå¢éhõlðér 表¥鷗字㌍ 表_W 2"/>
          <p:cNvSpPr>
            <a:spLocks noGrp="1"/>
          </p:cNvSpPr>
          <p:nvPr>
            <p:ph type="pic" sz="quarter" idx="30"/>
          </p:nvPr>
        </p:nvSpPr>
        <p:spPr>
          <a:xfrm>
            <a:off x="457200" y="2057400"/>
            <a:ext cx="82296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
        <p:nvSpPr>
          <p:cNvPr id="4" name="W¥ل云玗İαЂÕØÚáÛ丫:Téxt Plàçèhòlðêr 表¥鷗字㌍_W 3"/>
          <p:cNvSpPr>
            <a:spLocks noGrp="1"/>
          </p:cNvSpPr>
          <p:nvPr>
            <p:ph type="body" sz="quarter" idx="12" hasCustomPrompt="1"/>
          </p:nvPr>
        </p:nvSpPr>
        <p:spPr>
          <a:xfrm>
            <a:off x="457200" y="4876800"/>
            <a:ext cx="8229600" cy="1447800"/>
          </a:xfrm>
        </p:spPr>
        <p:txBody>
          <a:bodyPr tIns="91440" rIns="9144" bIns="91440" anchor="t"/>
          <a:lstStyle>
            <a:lvl1pPr marL="0" marR="0" indent="0" algn="l">
              <a:buFontTx/>
              <a:buNone/>
              <a:defRPr sz="1800" i="0"/>
            </a:lvl1pPr>
            <a:extLst/>
          </a:lstStyle>
          <a:p>
            <a:pPr lvl="0"/>
            <a:r>
              <a:rPr lang="en-US" dirty="0" smtClean="0"/>
              <a:t>Click to add caption</a:t>
            </a:r>
            <a:endParaRPr lang="en-US" dirty="0"/>
          </a:p>
        </p:txBody>
      </p:sp>
      <p:sp>
        <p:nvSpPr>
          <p:cNvPr id="5" name="Rectangle 4"/>
          <p:cNvSpPr>
            <a:spLocks noGrp="1"/>
          </p:cNvSpPr>
          <p:nvPr>
            <p:ph type="dt" sz="half" idx="31"/>
          </p:nvPr>
        </p:nvSpPr>
        <p:spPr/>
        <p:txBody>
          <a:bodyPr/>
          <a:lstStyle>
            <a:extLst/>
          </a:lstStyle>
          <a:p>
            <a:fld id="{F30C84A2-23CF-44F5-B813-5187ED5C7D1C}" type="datetimeFigureOut">
              <a:rPr lang="en-US" sz="1200" smtClean="0">
                <a:solidFill>
                  <a:schemeClr val="tx2"/>
                </a:solidFill>
              </a:rPr>
              <a:pPr/>
              <a:t>1/27/17</a:t>
            </a:fld>
            <a:endParaRPr lang="en-US" dirty="0"/>
          </a:p>
        </p:txBody>
      </p:sp>
      <p:sp>
        <p:nvSpPr>
          <p:cNvPr id="6" name="Rectangle 5"/>
          <p:cNvSpPr>
            <a:spLocks noGrp="1"/>
          </p:cNvSpPr>
          <p:nvPr>
            <p:ph type="sldNum" sz="quarter" idx="32"/>
          </p:nvPr>
        </p:nvSpPr>
        <p:spPr/>
        <p:txBody>
          <a:bodyPr/>
          <a:lstStyle>
            <a:extLst/>
          </a:lstStyle>
          <a:p>
            <a:pPr algn="r"/>
            <a:fld id="{F99EC173-99AE-4773-AB25-02E469A13EAE}" type="slidenum">
              <a:rPr lang="en-US" sz="1200" smtClean="0">
                <a:solidFill>
                  <a:schemeClr val="tx2"/>
                </a:solidFill>
              </a:rPr>
              <a:pPr algn="r"/>
              <a:t>‹#›</a:t>
            </a:fld>
            <a:endParaRPr lang="en-US" dirty="0"/>
          </a:p>
        </p:txBody>
      </p:sp>
      <p:sp>
        <p:nvSpPr>
          <p:cNvPr id="7" name="Rectangle 6"/>
          <p:cNvSpPr>
            <a:spLocks noGrp="1"/>
          </p:cNvSpPr>
          <p:nvPr>
            <p:ph type="ftr" sz="quarter" idx="33"/>
          </p:nvPr>
        </p:nvSpPr>
        <p:spPr/>
        <p:txBody>
          <a:bodyPr/>
          <a:lstStyle>
            <a:extLst/>
          </a:lstStyle>
          <a:p>
            <a:endParaRPr lang="en-US" dirty="0"/>
          </a:p>
        </p:txBody>
      </p:sp>
    </p:spTree>
  </p:cSld>
  <p:clrMapOvr>
    <a:masterClrMapping/>
  </p:clrMapOvr>
  <p:transition xmlns:p14="http://schemas.microsoft.com/office/powerpoint/2010/mai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3" name="Rectangle 13"/>
          <p:cNvSpPr>
            <a:spLocks noGrp="1"/>
          </p:cNvSpPr>
          <p:nvPr>
            <p:ph type="title"/>
          </p:nvPr>
        </p:nvSpPr>
        <p:spPr/>
        <p:txBody>
          <a:bodyPr anchor="ctr"/>
          <a:lstStyle>
            <a:extLst/>
          </a:lstStyle>
          <a:p>
            <a:r>
              <a:rPr lang="en-US" noProof="1" smtClean="0"/>
              <a:t>Click to edit Master title style</a:t>
            </a:r>
            <a:endParaRPr lang="en-US"/>
          </a:p>
        </p:txBody>
      </p:sp>
      <p:sp>
        <p:nvSpPr>
          <p:cNvPr id="14" name="Rectangle 6"/>
          <p:cNvSpPr>
            <a:spLocks noGrp="1"/>
          </p:cNvSpPr>
          <p:nvPr>
            <p:ph idx="1"/>
          </p:nvPr>
        </p:nvSpPr>
        <p:spPr/>
        <p:txBody>
          <a:bodyPr/>
          <a:lstStyle>
            <a:extLst/>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a:p>
        </p:txBody>
      </p:sp>
      <p:sp>
        <p:nvSpPr>
          <p:cNvPr id="2" name="Rectangle 7"/>
          <p:cNvSpPr>
            <a:spLocks noGrp="1"/>
          </p:cNvSpPr>
          <p:nvPr>
            <p:ph type="dt" sz="half" idx="10"/>
          </p:nvPr>
        </p:nvSpPr>
        <p:spPr/>
        <p:txBody>
          <a:bodyPr/>
          <a:lstStyle>
            <a:extLst/>
          </a:lstStyle>
          <a:p>
            <a:fld id="{ACB2EC6F-6501-4E04-BD6C-A8A6CABB2C5B}" type="datetimeFigureOut">
              <a:rPr lang="en-US" smtClean="0"/>
              <a:pPr/>
              <a:t>1/27/17</a:t>
            </a:fld>
            <a:endParaRPr lang="en-US" dirty="0"/>
          </a:p>
        </p:txBody>
      </p:sp>
      <p:sp>
        <p:nvSpPr>
          <p:cNvPr id="27" name="Rectangle 19"/>
          <p:cNvSpPr>
            <a:spLocks noGrp="1"/>
          </p:cNvSpPr>
          <p:nvPr>
            <p:ph type="ftr" sz="quarter" idx="11"/>
          </p:nvPr>
        </p:nvSpPr>
        <p:spPr/>
        <p:txBody>
          <a:bodyPr/>
          <a:lstStyle>
            <a:extLst/>
          </a:lstStyle>
          <a:p>
            <a:endParaRPr lang="en-US" dirty="0"/>
          </a:p>
        </p:txBody>
      </p:sp>
      <p:sp>
        <p:nvSpPr>
          <p:cNvPr id="24" name="Rectangle 26"/>
          <p:cNvSpPr>
            <a:spLocks noGrp="1"/>
          </p:cNvSpPr>
          <p:nvPr>
            <p:ph type="sldNum" sz="quarter" idx="12"/>
          </p:nvPr>
        </p:nvSpPr>
        <p:spPr/>
        <p:txBody>
          <a:bodyPr/>
          <a:lstStyle>
            <a:extLst/>
          </a:lstStyle>
          <a:p>
            <a:fld id="{963B0023-0CED-47F7-85AE-654F0B232C29}" type="slidenum">
              <a:rPr lang="en-US" smtClean="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reserve="1">
  <p:cSld name="Portrait with Caption">
    <p:spTree>
      <p:nvGrpSpPr>
        <p:cNvPr id="1" name=""/>
        <p:cNvGrpSpPr/>
        <p:nvPr/>
      </p:nvGrpSpPr>
      <p:grpSpPr>
        <a:xfrm>
          <a:off x="0" y="0"/>
          <a:ext cx="0" cy="0"/>
          <a:chOff x="0" y="0"/>
          <a:chExt cx="0" cy="0"/>
        </a:xfrm>
      </p:grpSpPr>
      <p:sp>
        <p:nvSpPr>
          <p:cNvPr id="11" name="Rectangle 8"/>
          <p:cNvSpPr>
            <a:spLocks noGrp="1"/>
          </p:cNvSpPr>
          <p:nvPr>
            <p:ph type="pic" sz="quarter" idx="10"/>
          </p:nvPr>
        </p:nvSpPr>
        <p:spPr>
          <a:xfrm>
            <a:off x="419375" y="233241"/>
            <a:ext cx="4640305" cy="61722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1588" algn="ctr" rtl="0" latinLnBrk="0">
              <a:spcBef>
                <a:spcPct val="20000"/>
              </a:spcBef>
              <a:buFontTx/>
              <a:buNone/>
            </a:pPr>
            <a:r>
              <a:rPr lang="en-US" i="0" smtClean="0"/>
              <a:t>Drag picture to placeholder or click icon to add</a:t>
            </a:r>
            <a:endParaRPr lang="en-US" i="0" dirty="0"/>
          </a:p>
        </p:txBody>
      </p:sp>
      <p:sp>
        <p:nvSpPr>
          <p:cNvPr id="13" name="Rectangle 6"/>
          <p:cNvSpPr>
            <a:spLocks noGrp="1"/>
          </p:cNvSpPr>
          <p:nvPr>
            <p:ph type="body" sz="quarter" idx="11" hasCustomPrompt="1"/>
          </p:nvPr>
        </p:nvSpPr>
        <p:spPr>
          <a:xfrm>
            <a:off x="5257800" y="3048000"/>
            <a:ext cx="3505200" cy="3352800"/>
          </a:xfrm>
        </p:spPr>
        <p:txBody>
          <a:bodyPr tIns="91440" bIns="91440" anchor="b" anchorCtr="0">
            <a:noAutofit/>
          </a:bodyPr>
          <a:lstStyle>
            <a:lvl1pPr marL="0" marR="0" indent="0" algn="l" rtl="0" latinLnBrk="0">
              <a:spcBef>
                <a:spcPct val="20000"/>
              </a:spcBef>
              <a:buFontTx/>
              <a:buNone/>
              <a:defRPr sz="1800" i="0" baseline="0">
                <a:solidFill>
                  <a:schemeClr val="tx1"/>
                </a:solidFill>
                <a:latin typeface="+mn-lt"/>
                <a:ea typeface="+mn-ea"/>
                <a:cs typeface="+mn-cs"/>
              </a:defRPr>
            </a:lvl1pPr>
            <a:extLst/>
          </a:lstStyle>
          <a:p>
            <a:pPr lvl="0"/>
            <a:r>
              <a:rPr lang="en-US" dirty="0" smtClean="0"/>
              <a:t>Click to add caption</a:t>
            </a:r>
            <a:endParaRPr lang="en-US" dirty="0"/>
          </a:p>
        </p:txBody>
      </p:sp>
      <p:sp>
        <p:nvSpPr>
          <p:cNvPr id="4" name="Rectangle 3"/>
          <p:cNvSpPr>
            <a:spLocks noGrp="1"/>
          </p:cNvSpPr>
          <p:nvPr>
            <p:ph type="dt" sz="half" idx="12"/>
          </p:nvPr>
        </p:nvSpPr>
        <p:spPr/>
        <p:txBody>
          <a:bodyPr/>
          <a:lstStyle>
            <a:extLst/>
          </a:lstStyle>
          <a:p>
            <a:fld id="{F30C84A2-23CF-44F5-B813-5187ED5C7D1C}" type="datetimeFigureOut">
              <a:rPr lang="en-US" sz="1200" smtClean="0">
                <a:solidFill>
                  <a:schemeClr val="tx2"/>
                </a:solidFill>
              </a:rPr>
              <a:pPr/>
              <a:t>1/27/17</a:t>
            </a:fld>
            <a:endParaRPr lang="en-US" dirty="0"/>
          </a:p>
        </p:txBody>
      </p:sp>
      <p:sp>
        <p:nvSpPr>
          <p:cNvPr id="5" name="Rectangle 4"/>
          <p:cNvSpPr>
            <a:spLocks noGrp="1"/>
          </p:cNvSpPr>
          <p:nvPr>
            <p:ph type="sldNum" sz="quarter" idx="13"/>
          </p:nvPr>
        </p:nvSpPr>
        <p:spPr/>
        <p:txBody>
          <a:bodyPr/>
          <a:lstStyle>
            <a:extLst/>
          </a:lstStyle>
          <a:p>
            <a:pPr algn="r"/>
            <a:fld id="{F99EC173-99AE-4773-AB25-02E469A13EAE}" type="slidenum">
              <a:rPr lang="en-US" sz="1200" smtClean="0">
                <a:solidFill>
                  <a:schemeClr val="tx2"/>
                </a:solidFill>
              </a:rPr>
              <a:pPr algn="r"/>
              <a:t>‹#›</a:t>
            </a:fld>
            <a:endParaRPr lang="en-US" dirty="0"/>
          </a:p>
        </p:txBody>
      </p:sp>
      <p:sp>
        <p:nvSpPr>
          <p:cNvPr id="6" name="Rectangle 5"/>
          <p:cNvSpPr>
            <a:spLocks noGrp="1"/>
          </p:cNvSpPr>
          <p:nvPr>
            <p:ph type="ftr" sz="quarter" idx="14"/>
          </p:nvPr>
        </p:nvSpPr>
        <p:spPr/>
        <p:txBody>
          <a:bodyPr/>
          <a:lstStyle>
            <a:extLst/>
          </a:lstStyle>
          <a:p>
            <a:endParaRPr lang="en-US" dirty="0"/>
          </a:p>
        </p:txBody>
      </p:sp>
    </p:spTree>
  </p:cSld>
  <p:clrMapOvr>
    <a:masterClrMapping/>
  </p:clrMapOvr>
  <p:transition xmlns:p14="http://schemas.microsoft.com/office/powerpoint/2010/mai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Landscape (Fullscreen)">
    <p:spTree>
      <p:nvGrpSpPr>
        <p:cNvPr id="1" name=""/>
        <p:cNvGrpSpPr/>
        <p:nvPr/>
      </p:nvGrpSpPr>
      <p:grpSpPr>
        <a:xfrm>
          <a:off x="0" y="0"/>
          <a:ext cx="0" cy="0"/>
          <a:chOff x="0" y="0"/>
          <a:chExt cx="0" cy="0"/>
        </a:xfrm>
      </p:grpSpPr>
      <p:sp>
        <p:nvSpPr>
          <p:cNvPr id="15" name="Rectangle 6"/>
          <p:cNvSpPr>
            <a:spLocks noGrp="1" noChangeAspect="1"/>
          </p:cNvSpPr>
          <p:nvPr>
            <p:ph type="pic" sz="quarter" idx="10" hasCustomPrompt="1"/>
          </p:nvPr>
        </p:nvSpPr>
        <p:spPr>
          <a:xfrm>
            <a:off x="0" y="0"/>
            <a:ext cx="9144000" cy="6858000"/>
          </a:xfrm>
          <a:noFill/>
          <a:ln w="25400" cap="rnd" cmpd="sng" algn="ctr">
            <a:noFill/>
            <a:prstDash val="solid"/>
          </a:ln>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a:buFontTx/>
              <a:buNone/>
            </a:pPr>
            <a:r>
              <a:rPr lang="en-US" i="0" dirty="0" smtClean="0"/>
              <a:t>Click icon</a:t>
            </a:r>
            <a:r>
              <a:rPr lang="en-US" i="0" baseline="0" dirty="0" smtClean="0"/>
              <a:t> to add </a:t>
            </a:r>
            <a:r>
              <a:rPr lang="en-US" i="0" dirty="0" smtClean="0"/>
              <a:t>full page picture</a:t>
            </a:r>
            <a:endParaRPr lang="en-US" i="0" baseline="0" dirty="0" smtClean="0"/>
          </a:p>
          <a:p>
            <a:pPr marL="0" marR="0" indent="0" algn="ctr">
              <a:buFontTx/>
              <a:buNone/>
            </a:pPr>
            <a:endParaRPr lang="en-US" i="0" dirty="0" smtClean="0"/>
          </a:p>
          <a:p>
            <a:pPr algn="ctr">
              <a:buFontTx/>
              <a:buNone/>
            </a:pPr>
            <a:endParaRPr lang="en-US" i="0" dirty="0" smtClean="0"/>
          </a:p>
          <a:p>
            <a:pPr algn="ctr">
              <a:buFontTx/>
              <a:buNone/>
            </a:pPr>
            <a:endParaRPr lang="en-US" i="0" dirty="0"/>
          </a:p>
        </p:txBody>
      </p:sp>
    </p:spTree>
  </p:cSld>
  <p:clrMapOvr>
    <a:masterClrMapping/>
  </p:clrMapOvr>
  <p:transition xmlns:p14="http://schemas.microsoft.com/office/powerpoint/2010/mai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Album Section">
    <p:spTree>
      <p:nvGrpSpPr>
        <p:cNvPr id="1" name=""/>
        <p:cNvGrpSpPr/>
        <p:nvPr/>
      </p:nvGrpSpPr>
      <p:grpSpPr>
        <a:xfrm>
          <a:off x="0" y="0"/>
          <a:ext cx="0" cy="0"/>
          <a:chOff x="0" y="0"/>
          <a:chExt cx="0" cy="0"/>
        </a:xfrm>
      </p:grpSpPr>
      <p:sp>
        <p:nvSpPr>
          <p:cNvPr id="17" name="Rectangle 2"/>
          <p:cNvSpPr>
            <a:spLocks noGrp="1"/>
          </p:cNvSpPr>
          <p:nvPr>
            <p:ph type="title" hasCustomPrompt="1"/>
          </p:nvPr>
        </p:nvSpPr>
        <p:spPr>
          <a:xfrm>
            <a:off x="752670" y="4572000"/>
            <a:ext cx="7781730" cy="990600"/>
          </a:xfrm>
        </p:spPr>
        <p:txBody>
          <a:bodyPr vert="horz" bIns="0" anchor="b" anchorCtr="0"/>
          <a:lstStyle>
            <a:lvl1pPr>
              <a:defRPr baseline="0"/>
            </a:lvl1pPr>
            <a:extLst/>
          </a:lstStyle>
          <a:p>
            <a:r>
              <a:rPr lang="en-US" dirty="0" smtClean="0"/>
              <a:t>Click to add section title</a:t>
            </a:r>
            <a:endParaRPr lang="en-US" dirty="0"/>
          </a:p>
        </p:txBody>
      </p:sp>
      <p:sp>
        <p:nvSpPr>
          <p:cNvPr id="27" name="Rectangle 11"/>
          <p:cNvSpPr>
            <a:spLocks noGrp="1"/>
          </p:cNvSpPr>
          <p:nvPr>
            <p:ph type="body" sz="quarter" idx="14" hasCustomPrompt="1"/>
          </p:nvPr>
        </p:nvSpPr>
        <p:spPr>
          <a:xfrm>
            <a:off x="752670" y="5600700"/>
            <a:ext cx="7772400" cy="838200"/>
          </a:xfrm>
        </p:spPr>
        <p:txBody>
          <a:bodyPr vert="horz" tIns="0"/>
          <a:lstStyle>
            <a:lvl1pPr>
              <a:buFontTx/>
              <a:buNone/>
              <a:defRPr sz="1800"/>
            </a:lvl1pPr>
            <a:extLst/>
          </a:lstStyle>
          <a:p>
            <a:pPr lvl="0"/>
            <a:r>
              <a:rPr lang="en-US" dirty="0" smtClean="0"/>
              <a:t>Click to add subtitle</a:t>
            </a:r>
            <a:endParaRPr lang="en-US" dirty="0"/>
          </a:p>
        </p:txBody>
      </p:sp>
      <p:sp>
        <p:nvSpPr>
          <p:cNvPr id="7" name="Rectangle 6"/>
          <p:cNvSpPr>
            <a:spLocks noGrp="1"/>
          </p:cNvSpPr>
          <p:nvPr>
            <p:ph type="pic" sz="quarter" idx="11"/>
          </p:nvPr>
        </p:nvSpPr>
        <p:spPr>
          <a:xfrm>
            <a:off x="786338" y="2140695"/>
            <a:ext cx="2286000" cy="22860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vert="horz"/>
          <a:lstStyle>
            <a:extLst/>
          </a:lstStyle>
          <a:p>
            <a:pPr algn="ctr">
              <a:buFontTx/>
              <a:buNone/>
            </a:pPr>
            <a:r>
              <a:rPr lang="en-US" sz="2000" smtClean="0"/>
              <a:t>Drag picture to placeholder or click icon to add</a:t>
            </a:r>
            <a:endParaRPr lang="en-US" sz="2000" dirty="0"/>
          </a:p>
        </p:txBody>
      </p:sp>
      <p:sp>
        <p:nvSpPr>
          <p:cNvPr id="18" name="Rectangle 6"/>
          <p:cNvSpPr>
            <a:spLocks noGrp="1"/>
          </p:cNvSpPr>
          <p:nvPr>
            <p:ph type="pic" sz="quarter" idx="15"/>
          </p:nvPr>
        </p:nvSpPr>
        <p:spPr>
          <a:xfrm>
            <a:off x="3474604" y="2140695"/>
            <a:ext cx="2286000" cy="22860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vert="horz"/>
          <a:lstStyle>
            <a:extLst/>
          </a:lstStyle>
          <a:p>
            <a:pPr algn="ctr">
              <a:buFontTx/>
              <a:buNone/>
            </a:pPr>
            <a:r>
              <a:rPr lang="en-US" sz="2000" smtClean="0"/>
              <a:t>Drag picture to placeholder or click icon to add</a:t>
            </a:r>
            <a:endParaRPr lang="en-US" sz="2000" dirty="0"/>
          </a:p>
        </p:txBody>
      </p:sp>
      <p:sp>
        <p:nvSpPr>
          <p:cNvPr id="2" name="Rectangle 6"/>
          <p:cNvSpPr>
            <a:spLocks noGrp="1"/>
          </p:cNvSpPr>
          <p:nvPr>
            <p:ph type="pic" sz="quarter" idx="16"/>
          </p:nvPr>
        </p:nvSpPr>
        <p:spPr>
          <a:xfrm>
            <a:off x="6162870" y="2140695"/>
            <a:ext cx="2286000" cy="22860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vert="horz"/>
          <a:lstStyle>
            <a:extLst/>
          </a:lstStyle>
          <a:p>
            <a:pPr algn="ctr">
              <a:buFontTx/>
              <a:buNone/>
            </a:pPr>
            <a:r>
              <a:rPr lang="en-US" sz="2000" smtClean="0"/>
              <a:t>Drag picture to placeholder or click icon to add</a:t>
            </a:r>
            <a:endParaRPr lang="en-US" sz="2000" dirty="0"/>
          </a:p>
        </p:txBody>
      </p:sp>
      <p:sp>
        <p:nvSpPr>
          <p:cNvPr id="8" name="Rectangle 7"/>
          <p:cNvSpPr>
            <a:spLocks noGrp="1"/>
          </p:cNvSpPr>
          <p:nvPr>
            <p:ph type="dt" sz="half" idx="17"/>
          </p:nvPr>
        </p:nvSpPr>
        <p:spPr/>
        <p:txBody>
          <a:bodyPr/>
          <a:lstStyle>
            <a:extLst/>
          </a:lstStyle>
          <a:p>
            <a:fld id="{F30C84A2-23CF-44F5-B813-5187ED5C7D1C}" type="datetimeFigureOut">
              <a:rPr lang="en-US" sz="1200" smtClean="0">
                <a:solidFill>
                  <a:schemeClr val="tx2"/>
                </a:solidFill>
              </a:rPr>
              <a:pPr/>
              <a:t>1/27/17</a:t>
            </a:fld>
            <a:endParaRPr lang="en-US" dirty="0"/>
          </a:p>
        </p:txBody>
      </p:sp>
      <p:sp>
        <p:nvSpPr>
          <p:cNvPr id="9" name="Rectangle 8"/>
          <p:cNvSpPr>
            <a:spLocks noGrp="1"/>
          </p:cNvSpPr>
          <p:nvPr>
            <p:ph type="sldNum" sz="quarter" idx="18"/>
          </p:nvPr>
        </p:nvSpPr>
        <p:spPr/>
        <p:txBody>
          <a:bodyPr/>
          <a:lstStyle>
            <a:extLst/>
          </a:lstStyle>
          <a:p>
            <a:pPr algn="r"/>
            <a:fld id="{F99EC173-99AE-4773-AB25-02E469A13EAE}" type="slidenum">
              <a:rPr lang="en-US" sz="1200" smtClean="0">
                <a:solidFill>
                  <a:schemeClr val="tx2"/>
                </a:solidFill>
              </a:rPr>
              <a:pPr algn="r"/>
              <a:t>‹#›</a:t>
            </a:fld>
            <a:endParaRPr lang="en-US" dirty="0"/>
          </a:p>
        </p:txBody>
      </p:sp>
      <p:sp>
        <p:nvSpPr>
          <p:cNvPr id="10" name="Rectangle 9"/>
          <p:cNvSpPr>
            <a:spLocks noGrp="1"/>
          </p:cNvSpPr>
          <p:nvPr>
            <p:ph type="ftr" sz="quarter" idx="19"/>
          </p:nvPr>
        </p:nvSpPr>
        <p:spPr/>
        <p:txBody>
          <a:bodyPr/>
          <a:lstStyle>
            <a:extLst/>
          </a:lstStyle>
          <a:p>
            <a:endParaRPr lang="en-US" dirty="0"/>
          </a:p>
        </p:txBody>
      </p:sp>
    </p:spTree>
  </p:cSld>
  <p:clrMapOvr>
    <a:masterClrMapping/>
  </p:clrMapOvr>
  <p:transition xmlns:p14="http://schemas.microsoft.com/office/powerpoint/2010/mai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ColTx" preserve="1">
  <p:cSld name="2-Up Portrait with Captions">
    <p:spTree>
      <p:nvGrpSpPr>
        <p:cNvPr id="1" name=""/>
        <p:cNvGrpSpPr/>
        <p:nvPr/>
      </p:nvGrpSpPr>
      <p:grpSpPr>
        <a:xfrm>
          <a:off x="0" y="0"/>
          <a:ext cx="0" cy="0"/>
          <a:chOff x="0" y="0"/>
          <a:chExt cx="0" cy="0"/>
        </a:xfrm>
      </p:grpSpPr>
      <p:sp>
        <p:nvSpPr>
          <p:cNvPr id="20" name="Rectangle 8"/>
          <p:cNvSpPr>
            <a:spLocks noGrp="1" noChangeAspect="1"/>
          </p:cNvSpPr>
          <p:nvPr>
            <p:ph type="pic" sz="quarter" idx="10"/>
          </p:nvPr>
        </p:nvSpPr>
        <p:spPr>
          <a:xfrm>
            <a:off x="4722047" y="609600"/>
            <a:ext cx="3431353" cy="4575141"/>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1588" algn="ctr" rtl="0" latinLnBrk="0">
              <a:spcBef>
                <a:spcPct val="20000"/>
              </a:spcBef>
              <a:buFontTx/>
              <a:buNone/>
            </a:pPr>
            <a:r>
              <a:rPr lang="en-US" sz="2400" i="0" smtClean="0"/>
              <a:t>Drag picture to placeholder or click icon to add</a:t>
            </a:r>
            <a:endParaRPr lang="en-US" sz="2400" i="0" dirty="0"/>
          </a:p>
        </p:txBody>
      </p:sp>
      <p:sp>
        <p:nvSpPr>
          <p:cNvPr id="11" name="Rectangle 8"/>
          <p:cNvSpPr>
            <a:spLocks noGrp="1" noChangeAspect="1"/>
          </p:cNvSpPr>
          <p:nvPr>
            <p:ph type="pic" sz="quarter" idx="11"/>
          </p:nvPr>
        </p:nvSpPr>
        <p:spPr>
          <a:xfrm>
            <a:off x="1066800" y="609600"/>
            <a:ext cx="3429000" cy="45720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1588" algn="ctr" rtl="0" latinLnBrk="0">
              <a:spcBef>
                <a:spcPct val="20000"/>
              </a:spcBef>
              <a:buFontTx/>
              <a:buNone/>
            </a:pPr>
            <a:r>
              <a:rPr lang="en-US" sz="2400" i="0" smtClean="0"/>
              <a:t>Drag picture to placeholder or click icon to add</a:t>
            </a:r>
            <a:endParaRPr lang="en-US" sz="2400" i="0" dirty="0"/>
          </a:p>
        </p:txBody>
      </p:sp>
      <p:sp>
        <p:nvSpPr>
          <p:cNvPr id="3" name="Rectangle 7"/>
          <p:cNvSpPr>
            <a:spLocks noGrp="1"/>
          </p:cNvSpPr>
          <p:nvPr>
            <p:ph type="body" sz="quarter" idx="14" hasCustomPrompt="1"/>
          </p:nvPr>
        </p:nvSpPr>
        <p:spPr>
          <a:xfrm>
            <a:off x="1066800" y="5334000"/>
            <a:ext cx="3429000" cy="1066800"/>
          </a:xfrm>
        </p:spPr>
        <p:txBody>
          <a:bodyPr lIns="91440" rIns="9144" anchor="t" anchorCtr="0">
            <a:noAutofit/>
          </a:bodyPr>
          <a:lstStyle>
            <a:lvl1pPr marL="0" marR="0" indent="0" algn="l" rtl="0" latinLnBrk="0">
              <a:spcBef>
                <a:spcPct val="20000"/>
              </a:spcBef>
              <a:buFontTx/>
              <a:buNone/>
              <a:defRPr sz="1800" baseline="0">
                <a:solidFill>
                  <a:schemeClr val="tx1"/>
                </a:solidFill>
                <a:latin typeface="+mn-lt"/>
                <a:ea typeface="+mn-ea"/>
                <a:cs typeface="+mn-cs"/>
              </a:defRPr>
            </a:lvl1pPr>
            <a:extLst/>
          </a:lstStyle>
          <a:p>
            <a:pPr lvl="0"/>
            <a:r>
              <a:rPr lang="en-US" dirty="0" smtClean="0"/>
              <a:t>Click to add caption</a:t>
            </a:r>
            <a:endParaRPr lang="en-US" dirty="0"/>
          </a:p>
        </p:txBody>
      </p:sp>
      <p:sp>
        <p:nvSpPr>
          <p:cNvPr id="19" name="Rectangle 7"/>
          <p:cNvSpPr>
            <a:spLocks noGrp="1"/>
          </p:cNvSpPr>
          <p:nvPr>
            <p:ph type="body" sz="quarter" idx="15" hasCustomPrompt="1"/>
          </p:nvPr>
        </p:nvSpPr>
        <p:spPr>
          <a:xfrm>
            <a:off x="4724400" y="5334000"/>
            <a:ext cx="3429000" cy="1066800"/>
          </a:xfrm>
        </p:spPr>
        <p:txBody>
          <a:bodyPr lIns="91440" rIns="9144" anchor="t" anchorCtr="0">
            <a:noAutofit/>
          </a:bodyPr>
          <a:lstStyle>
            <a:lvl1pPr marL="0" marR="0" indent="0" algn="l" rtl="0" latinLnBrk="0">
              <a:spcBef>
                <a:spcPct val="20000"/>
              </a:spcBef>
              <a:buFontTx/>
              <a:buNone/>
              <a:defRPr sz="1800" baseline="0">
                <a:solidFill>
                  <a:schemeClr val="tx1"/>
                </a:solidFill>
                <a:latin typeface="+mn-lt"/>
                <a:ea typeface="+mn-ea"/>
                <a:cs typeface="+mn-cs"/>
              </a:defRPr>
            </a:lvl1pPr>
            <a:extLst/>
          </a:lstStyle>
          <a:p>
            <a:pPr lvl="0"/>
            <a:r>
              <a:rPr lang="en-US" dirty="0" smtClean="0"/>
              <a:t>Click to add caption</a:t>
            </a:r>
            <a:endParaRPr lang="en-US" dirty="0"/>
          </a:p>
        </p:txBody>
      </p:sp>
      <p:sp>
        <p:nvSpPr>
          <p:cNvPr id="6" name="Rectangle 5"/>
          <p:cNvSpPr>
            <a:spLocks noGrp="1"/>
          </p:cNvSpPr>
          <p:nvPr>
            <p:ph type="dt" sz="half" idx="16"/>
          </p:nvPr>
        </p:nvSpPr>
        <p:spPr/>
        <p:txBody>
          <a:bodyPr/>
          <a:lstStyle>
            <a:extLst/>
          </a:lstStyle>
          <a:p>
            <a:fld id="{F30C84A2-23CF-44F5-B813-5187ED5C7D1C}" type="datetimeFigureOut">
              <a:rPr lang="en-US" sz="1200" smtClean="0">
                <a:solidFill>
                  <a:schemeClr val="tx2"/>
                </a:solidFill>
              </a:rPr>
              <a:pPr/>
              <a:t>1/27/17</a:t>
            </a:fld>
            <a:endParaRPr lang="en-US" dirty="0"/>
          </a:p>
        </p:txBody>
      </p:sp>
      <p:sp>
        <p:nvSpPr>
          <p:cNvPr id="7" name="Rectangle 6"/>
          <p:cNvSpPr>
            <a:spLocks noGrp="1"/>
          </p:cNvSpPr>
          <p:nvPr>
            <p:ph type="sldNum" sz="quarter" idx="17"/>
          </p:nvPr>
        </p:nvSpPr>
        <p:spPr/>
        <p:txBody>
          <a:bodyPr/>
          <a:lstStyle>
            <a:extLst/>
          </a:lstStyle>
          <a:p>
            <a:pPr algn="r"/>
            <a:fld id="{F99EC173-99AE-4773-AB25-02E469A13EAE}" type="slidenum">
              <a:rPr lang="en-US" sz="1200" smtClean="0">
                <a:solidFill>
                  <a:schemeClr val="tx2"/>
                </a:solidFill>
              </a:rPr>
              <a:pPr algn="r"/>
              <a:t>‹#›</a:t>
            </a:fld>
            <a:endParaRPr lang="en-US" dirty="0"/>
          </a:p>
        </p:txBody>
      </p:sp>
      <p:sp>
        <p:nvSpPr>
          <p:cNvPr id="8" name="Rectangle 7"/>
          <p:cNvSpPr>
            <a:spLocks noGrp="1"/>
          </p:cNvSpPr>
          <p:nvPr>
            <p:ph type="ftr" sz="quarter" idx="18"/>
          </p:nvPr>
        </p:nvSpPr>
        <p:spPr/>
        <p:txBody>
          <a:bodyPr/>
          <a:lstStyle>
            <a:extLst/>
          </a:lstStyle>
          <a:p>
            <a:endParaRPr lang="en-US" dirty="0"/>
          </a:p>
        </p:txBody>
      </p:sp>
    </p:spTree>
  </p:cSld>
  <p:clrMapOvr>
    <a:masterClrMapping/>
  </p:clrMapOvr>
  <p:transition xmlns:p14="http://schemas.microsoft.com/office/powerpoint/2010/mai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Up Landscape with Captions">
    <p:spTree>
      <p:nvGrpSpPr>
        <p:cNvPr id="1" name=""/>
        <p:cNvGrpSpPr/>
        <p:nvPr/>
      </p:nvGrpSpPr>
      <p:grpSpPr>
        <a:xfrm>
          <a:off x="0" y="0"/>
          <a:ext cx="0" cy="0"/>
          <a:chOff x="0" y="0"/>
          <a:chExt cx="0" cy="0"/>
        </a:xfrm>
      </p:grpSpPr>
      <p:sp>
        <p:nvSpPr>
          <p:cNvPr id="23" name="Rectangle 7"/>
          <p:cNvSpPr>
            <a:spLocks noGrp="1" noChangeAspect="1"/>
          </p:cNvSpPr>
          <p:nvPr>
            <p:ph type="pic" sz="quarter" idx="13"/>
          </p:nvPr>
        </p:nvSpPr>
        <p:spPr>
          <a:xfrm>
            <a:off x="4648200" y="1676400"/>
            <a:ext cx="4038600" cy="302895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
        <p:nvSpPr>
          <p:cNvPr id="25" name="Rectangle 7"/>
          <p:cNvSpPr>
            <a:spLocks noGrp="1" noChangeAspect="1"/>
          </p:cNvSpPr>
          <p:nvPr>
            <p:ph type="pic" sz="quarter" idx="14"/>
          </p:nvPr>
        </p:nvSpPr>
        <p:spPr>
          <a:xfrm>
            <a:off x="457200" y="1676400"/>
            <a:ext cx="4038600" cy="302895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
        <p:nvSpPr>
          <p:cNvPr id="8" name="Rectangle 7"/>
          <p:cNvSpPr>
            <a:spLocks noGrp="1"/>
          </p:cNvSpPr>
          <p:nvPr>
            <p:ph type="body" sz="quarter" idx="16" hasCustomPrompt="1"/>
          </p:nvPr>
        </p:nvSpPr>
        <p:spPr>
          <a:xfrm>
            <a:off x="457200" y="4857750"/>
            <a:ext cx="4038600" cy="1238250"/>
          </a:xfrm>
        </p:spPr>
        <p:txBody>
          <a:bodyPr rIns="9144" anchor="t" anchorCtr="0">
            <a:noAutofit/>
          </a:bodyPr>
          <a:lstStyle>
            <a:lvl1pPr marL="0" marR="0" indent="0" algn="l" rtl="0" latinLnBrk="0">
              <a:spcBef>
                <a:spcPct val="20000"/>
              </a:spcBef>
              <a:buFontTx/>
              <a:buNone/>
              <a:defRPr sz="1800" baseline="0">
                <a:solidFill>
                  <a:schemeClr val="tx1"/>
                </a:solidFill>
                <a:latin typeface="+mn-lt"/>
                <a:ea typeface="+mn-ea"/>
                <a:cs typeface="+mn-cs"/>
              </a:defRPr>
            </a:lvl1pPr>
            <a:extLst/>
          </a:lstStyle>
          <a:p>
            <a:pPr lvl="0"/>
            <a:r>
              <a:rPr lang="en-US" dirty="0" smtClean="0"/>
              <a:t>Click to add caption</a:t>
            </a:r>
            <a:endParaRPr lang="en-US" dirty="0"/>
          </a:p>
        </p:txBody>
      </p:sp>
      <p:sp>
        <p:nvSpPr>
          <p:cNvPr id="19" name="Rectangle 7"/>
          <p:cNvSpPr>
            <a:spLocks noGrp="1"/>
          </p:cNvSpPr>
          <p:nvPr>
            <p:ph type="body" sz="quarter" idx="17" hasCustomPrompt="1"/>
          </p:nvPr>
        </p:nvSpPr>
        <p:spPr>
          <a:xfrm>
            <a:off x="4648200" y="4857750"/>
            <a:ext cx="4038600" cy="1238250"/>
          </a:xfrm>
        </p:spPr>
        <p:txBody>
          <a:bodyPr rIns="9144" anchor="t" anchorCtr="0">
            <a:noAutofit/>
          </a:bodyPr>
          <a:lstStyle>
            <a:lvl1pPr marL="0" marR="0" indent="0" algn="l" rtl="0" latinLnBrk="0">
              <a:spcBef>
                <a:spcPct val="20000"/>
              </a:spcBef>
              <a:buFontTx/>
              <a:buNone/>
              <a:defRPr sz="1800" baseline="0">
                <a:solidFill>
                  <a:schemeClr val="tx1"/>
                </a:solidFill>
                <a:latin typeface="+mn-lt"/>
                <a:ea typeface="+mn-ea"/>
                <a:cs typeface="+mn-cs"/>
              </a:defRPr>
            </a:lvl1pPr>
            <a:extLst/>
          </a:lstStyle>
          <a:p>
            <a:pPr lvl="0"/>
            <a:r>
              <a:rPr lang="en-US" dirty="0" smtClean="0"/>
              <a:t>Click to add caption</a:t>
            </a:r>
            <a:endParaRPr lang="en-US" dirty="0"/>
          </a:p>
        </p:txBody>
      </p:sp>
      <p:sp>
        <p:nvSpPr>
          <p:cNvPr id="6" name="Rectangle 5"/>
          <p:cNvSpPr>
            <a:spLocks noGrp="1"/>
          </p:cNvSpPr>
          <p:nvPr>
            <p:ph type="dt" sz="half" idx="18"/>
          </p:nvPr>
        </p:nvSpPr>
        <p:spPr/>
        <p:txBody>
          <a:bodyPr/>
          <a:lstStyle>
            <a:extLst/>
          </a:lstStyle>
          <a:p>
            <a:fld id="{F30C84A2-23CF-44F5-B813-5187ED5C7D1C}" type="datetimeFigureOut">
              <a:rPr lang="en-US" sz="1200" smtClean="0">
                <a:solidFill>
                  <a:schemeClr val="tx2"/>
                </a:solidFill>
              </a:rPr>
              <a:pPr/>
              <a:t>1/27/17</a:t>
            </a:fld>
            <a:endParaRPr lang="en-US" dirty="0"/>
          </a:p>
        </p:txBody>
      </p:sp>
      <p:sp>
        <p:nvSpPr>
          <p:cNvPr id="7" name="Rectangle 6"/>
          <p:cNvSpPr>
            <a:spLocks noGrp="1"/>
          </p:cNvSpPr>
          <p:nvPr>
            <p:ph type="sldNum" sz="quarter" idx="19"/>
          </p:nvPr>
        </p:nvSpPr>
        <p:spPr/>
        <p:txBody>
          <a:bodyPr/>
          <a:lstStyle>
            <a:extLst/>
          </a:lstStyle>
          <a:p>
            <a:pPr algn="r"/>
            <a:fld id="{F99EC173-99AE-4773-AB25-02E469A13EAE}" type="slidenum">
              <a:rPr lang="en-US" sz="1200" smtClean="0">
                <a:solidFill>
                  <a:schemeClr val="tx2"/>
                </a:solidFill>
              </a:rPr>
              <a:pPr algn="r"/>
              <a:t>‹#›</a:t>
            </a:fld>
            <a:endParaRPr lang="en-US" dirty="0"/>
          </a:p>
        </p:txBody>
      </p:sp>
      <p:sp>
        <p:nvSpPr>
          <p:cNvPr id="9" name="Rectangle 8"/>
          <p:cNvSpPr>
            <a:spLocks noGrp="1"/>
          </p:cNvSpPr>
          <p:nvPr>
            <p:ph type="ftr" sz="quarter" idx="20"/>
          </p:nvPr>
        </p:nvSpPr>
        <p:spPr/>
        <p:txBody>
          <a:bodyPr/>
          <a:lstStyle>
            <a:extLst/>
          </a:lstStyle>
          <a:p>
            <a:endParaRPr lang="en-US" dirty="0"/>
          </a:p>
        </p:txBody>
      </p:sp>
    </p:spTree>
  </p:cSld>
  <p:clrMapOvr>
    <a:masterClrMapping/>
  </p:clrMapOvr>
  <p:transition xmlns:p14="http://schemas.microsoft.com/office/powerpoint/2010/mai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Up Mixed with Caption">
    <p:spTree>
      <p:nvGrpSpPr>
        <p:cNvPr id="1" name=""/>
        <p:cNvGrpSpPr/>
        <p:nvPr/>
      </p:nvGrpSpPr>
      <p:grpSpPr>
        <a:xfrm>
          <a:off x="0" y="0"/>
          <a:ext cx="0" cy="0"/>
          <a:chOff x="0" y="0"/>
          <a:chExt cx="0" cy="0"/>
        </a:xfrm>
      </p:grpSpPr>
      <p:sp>
        <p:nvSpPr>
          <p:cNvPr id="6" name="Rectangle 7"/>
          <p:cNvSpPr>
            <a:spLocks noGrp="1" noChangeAspect="1"/>
          </p:cNvSpPr>
          <p:nvPr>
            <p:ph type="pic" sz="quarter" idx="11"/>
          </p:nvPr>
        </p:nvSpPr>
        <p:spPr>
          <a:xfrm>
            <a:off x="5141976" y="381000"/>
            <a:ext cx="3773424" cy="2830068"/>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1588" algn="ctr" rtl="0" latinLnBrk="0">
              <a:spcBef>
                <a:spcPct val="20000"/>
              </a:spcBef>
              <a:buClr>
                <a:srgbClr val="D34817"/>
              </a:buClr>
              <a:buSzPct val="85000"/>
              <a:buFontTx/>
              <a:buNone/>
            </a:pPr>
            <a:r>
              <a:rPr lang="en-US" i="0" smtClean="0"/>
              <a:t>Drag picture to placeholder or click icon to add</a:t>
            </a:r>
            <a:endParaRPr lang="en-US" i="0" dirty="0"/>
          </a:p>
        </p:txBody>
      </p:sp>
      <p:sp>
        <p:nvSpPr>
          <p:cNvPr id="22" name="Rectangle 7"/>
          <p:cNvSpPr>
            <a:spLocks noGrp="1" noChangeAspect="1"/>
          </p:cNvSpPr>
          <p:nvPr>
            <p:ph type="pic" sz="quarter" idx="12"/>
          </p:nvPr>
        </p:nvSpPr>
        <p:spPr>
          <a:xfrm>
            <a:off x="454152" y="381000"/>
            <a:ext cx="4462272" cy="5949696"/>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1588" algn="ctr" rtl="0" latinLnBrk="0">
              <a:spcBef>
                <a:spcPct val="20000"/>
              </a:spcBef>
              <a:buClr>
                <a:srgbClr val="D34817"/>
              </a:buClr>
              <a:buSzPct val="85000"/>
              <a:buFontTx/>
              <a:buNone/>
            </a:pPr>
            <a:r>
              <a:rPr lang="en-US" i="0" smtClean="0"/>
              <a:t>Drag picture to placeholder or click icon to add</a:t>
            </a:r>
            <a:endParaRPr lang="en-US" i="0" dirty="0"/>
          </a:p>
        </p:txBody>
      </p:sp>
      <p:sp>
        <p:nvSpPr>
          <p:cNvPr id="11" name="Rectangle 7"/>
          <p:cNvSpPr>
            <a:spLocks noGrp="1"/>
          </p:cNvSpPr>
          <p:nvPr>
            <p:ph type="body" sz="quarter" idx="13" hasCustomPrompt="1"/>
          </p:nvPr>
        </p:nvSpPr>
        <p:spPr>
          <a:xfrm>
            <a:off x="5141976" y="3352800"/>
            <a:ext cx="3773425" cy="2971800"/>
          </a:xfrm>
        </p:spPr>
        <p:txBody>
          <a:bodyPr anchor="t" anchorCtr="0">
            <a:noAutofit/>
          </a:bodyPr>
          <a:lstStyle>
            <a:lvl1pPr marL="0" marR="0" indent="0" algn="l" rtl="0" latinLnBrk="0">
              <a:spcBef>
                <a:spcPct val="20000"/>
              </a:spcBef>
              <a:buFontTx/>
              <a:buNone/>
              <a:defRPr sz="1800" i="0" baseline="0">
                <a:solidFill>
                  <a:schemeClr val="tx1"/>
                </a:solidFill>
                <a:latin typeface="+mn-lt"/>
                <a:ea typeface="+mn-ea"/>
                <a:cs typeface="+mn-cs"/>
              </a:defRPr>
            </a:lvl1pPr>
            <a:extLst/>
          </a:lstStyle>
          <a:p>
            <a:pPr lvl="0"/>
            <a:r>
              <a:rPr lang="en-US" dirty="0" smtClean="0"/>
              <a:t>Click to add caption</a:t>
            </a:r>
            <a:endParaRPr lang="en-US" dirty="0"/>
          </a:p>
        </p:txBody>
      </p:sp>
      <p:sp>
        <p:nvSpPr>
          <p:cNvPr id="5" name="Rectangle 4"/>
          <p:cNvSpPr>
            <a:spLocks noGrp="1"/>
          </p:cNvSpPr>
          <p:nvPr>
            <p:ph type="dt" sz="half" idx="14"/>
          </p:nvPr>
        </p:nvSpPr>
        <p:spPr/>
        <p:txBody>
          <a:bodyPr/>
          <a:lstStyle>
            <a:extLst/>
          </a:lstStyle>
          <a:p>
            <a:fld id="{F30C84A2-23CF-44F5-B813-5187ED5C7D1C}" type="datetimeFigureOut">
              <a:rPr lang="en-US" sz="1200" smtClean="0">
                <a:solidFill>
                  <a:schemeClr val="tx2"/>
                </a:solidFill>
              </a:rPr>
              <a:pPr/>
              <a:t>1/27/17</a:t>
            </a:fld>
            <a:endParaRPr lang="en-US" dirty="0"/>
          </a:p>
        </p:txBody>
      </p:sp>
      <p:sp>
        <p:nvSpPr>
          <p:cNvPr id="7" name="Rectangle 6"/>
          <p:cNvSpPr>
            <a:spLocks noGrp="1"/>
          </p:cNvSpPr>
          <p:nvPr>
            <p:ph type="sldNum" sz="quarter" idx="15"/>
          </p:nvPr>
        </p:nvSpPr>
        <p:spPr/>
        <p:txBody>
          <a:bodyPr/>
          <a:lstStyle>
            <a:extLst/>
          </a:lstStyle>
          <a:p>
            <a:pPr algn="r"/>
            <a:fld id="{F99EC173-99AE-4773-AB25-02E469A13EAE}" type="slidenum">
              <a:rPr lang="en-US" sz="1200" smtClean="0">
                <a:solidFill>
                  <a:schemeClr val="tx2"/>
                </a:solidFill>
              </a:rPr>
              <a:pPr algn="r"/>
              <a:t>‹#›</a:t>
            </a:fld>
            <a:endParaRPr lang="en-US" dirty="0"/>
          </a:p>
        </p:txBody>
      </p:sp>
      <p:sp>
        <p:nvSpPr>
          <p:cNvPr id="8" name="Rectangle 7"/>
          <p:cNvSpPr>
            <a:spLocks noGrp="1"/>
          </p:cNvSpPr>
          <p:nvPr>
            <p:ph type="ftr" sz="quarter" idx="16"/>
          </p:nvPr>
        </p:nvSpPr>
        <p:spPr/>
        <p:txBody>
          <a:bodyPr/>
          <a:lstStyle>
            <a:extLst/>
          </a:lstStyle>
          <a:p>
            <a:endParaRPr lang="en-US" dirty="0"/>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Up Portrait with Captions">
    <p:spTree>
      <p:nvGrpSpPr>
        <p:cNvPr id="1" name=""/>
        <p:cNvGrpSpPr/>
        <p:nvPr/>
      </p:nvGrpSpPr>
      <p:grpSpPr>
        <a:xfrm>
          <a:off x="0" y="0"/>
          <a:ext cx="0" cy="0"/>
          <a:chOff x="0" y="0"/>
          <a:chExt cx="0" cy="0"/>
        </a:xfrm>
      </p:grpSpPr>
      <p:sp>
        <p:nvSpPr>
          <p:cNvPr id="2" name="Rectangle 8"/>
          <p:cNvSpPr>
            <a:spLocks noGrp="1" noChangeAspect="1"/>
          </p:cNvSpPr>
          <p:nvPr>
            <p:ph type="pic" sz="quarter" idx="10"/>
          </p:nvPr>
        </p:nvSpPr>
        <p:spPr>
          <a:xfrm>
            <a:off x="228600" y="1066800"/>
            <a:ext cx="2743200" cy="36576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342900" indent="-342900" algn="ctr" rtl="0" latinLnBrk="0">
              <a:spcBef>
                <a:spcPct val="20000"/>
              </a:spcBef>
              <a:buClr>
                <a:srgbClr val="438086"/>
              </a:buClr>
              <a:buSzPct val="60000"/>
              <a:buFontTx/>
              <a:buNone/>
            </a:pPr>
            <a:r>
              <a:rPr lang="en-US" smtClean="0"/>
              <a:t>Drag picture to placeholder or click icon to add</a:t>
            </a:r>
            <a:endParaRPr lang="en-US" dirty="0"/>
          </a:p>
        </p:txBody>
      </p:sp>
      <p:sp>
        <p:nvSpPr>
          <p:cNvPr id="4" name="Rectangle 8"/>
          <p:cNvSpPr>
            <a:spLocks noGrp="1" noChangeAspect="1"/>
          </p:cNvSpPr>
          <p:nvPr>
            <p:ph type="pic" sz="quarter" idx="11"/>
          </p:nvPr>
        </p:nvSpPr>
        <p:spPr>
          <a:xfrm>
            <a:off x="3200400" y="1066800"/>
            <a:ext cx="2743200" cy="36576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342900" indent="-342900" algn="ctr" rtl="0" latinLnBrk="0">
              <a:spcBef>
                <a:spcPct val="20000"/>
              </a:spcBef>
              <a:buClr>
                <a:srgbClr val="438086"/>
              </a:buClr>
              <a:buSzPct val="60000"/>
              <a:buFontTx/>
              <a:buNone/>
            </a:pPr>
            <a:r>
              <a:rPr lang="en-US" smtClean="0"/>
              <a:t>Drag picture to placeholder or click icon to add</a:t>
            </a:r>
            <a:endParaRPr lang="en-US" dirty="0"/>
          </a:p>
        </p:txBody>
      </p:sp>
      <p:sp>
        <p:nvSpPr>
          <p:cNvPr id="31" name="Rectangle 8"/>
          <p:cNvSpPr>
            <a:spLocks noGrp="1" noChangeAspect="1"/>
          </p:cNvSpPr>
          <p:nvPr>
            <p:ph type="pic" sz="quarter" idx="12"/>
          </p:nvPr>
        </p:nvSpPr>
        <p:spPr>
          <a:xfrm>
            <a:off x="6172200" y="1066800"/>
            <a:ext cx="2743200" cy="36576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342900" indent="-342900" algn="ctr" rtl="0" latinLnBrk="0">
              <a:spcBef>
                <a:spcPct val="20000"/>
              </a:spcBef>
              <a:buClr>
                <a:srgbClr val="438086"/>
              </a:buClr>
              <a:buSzPct val="60000"/>
              <a:buFontTx/>
              <a:buNone/>
            </a:pPr>
            <a:r>
              <a:rPr lang="en-US" smtClean="0"/>
              <a:t>Drag picture to placeholder or click icon to add</a:t>
            </a:r>
            <a:endParaRPr lang="en-US" dirty="0"/>
          </a:p>
        </p:txBody>
      </p:sp>
      <p:sp>
        <p:nvSpPr>
          <p:cNvPr id="7" name="Rectangle 6"/>
          <p:cNvSpPr>
            <a:spLocks noGrp="1"/>
          </p:cNvSpPr>
          <p:nvPr>
            <p:ph type="body" sz="quarter" idx="13" hasCustomPrompt="1"/>
          </p:nvPr>
        </p:nvSpPr>
        <p:spPr>
          <a:xfrm>
            <a:off x="228600" y="4876800"/>
            <a:ext cx="2743200" cy="1447800"/>
          </a:xfrm>
        </p:spPr>
        <p:txBody>
          <a:bodyPr anchor="t" anchorCtr="0">
            <a:noAutofit/>
          </a:bodyPr>
          <a:lstStyle>
            <a:lvl1pPr marL="0" marR="0" indent="0" algn="l" rtl="0" latinLnBrk="0">
              <a:spcBef>
                <a:spcPct val="20000"/>
              </a:spcBef>
              <a:buFontTx/>
              <a:buNone/>
              <a:defRPr sz="1800" baseline="0">
                <a:solidFill>
                  <a:schemeClr val="tx1"/>
                </a:solidFill>
                <a:latin typeface="+mn-lt"/>
                <a:ea typeface="+mn-ea"/>
                <a:cs typeface="+mn-cs"/>
              </a:defRPr>
            </a:lvl1pPr>
            <a:extLst/>
          </a:lstStyle>
          <a:p>
            <a:pPr lvl="0"/>
            <a:r>
              <a:rPr lang="en-US" dirty="0" smtClean="0"/>
              <a:t>Click to add caption</a:t>
            </a:r>
            <a:endParaRPr lang="en-US" dirty="0"/>
          </a:p>
        </p:txBody>
      </p:sp>
      <p:sp>
        <p:nvSpPr>
          <p:cNvPr id="6" name="Rectangle 6"/>
          <p:cNvSpPr>
            <a:spLocks noGrp="1"/>
          </p:cNvSpPr>
          <p:nvPr>
            <p:ph type="body" sz="quarter" idx="14" hasCustomPrompt="1"/>
          </p:nvPr>
        </p:nvSpPr>
        <p:spPr>
          <a:xfrm>
            <a:off x="3200400" y="4876800"/>
            <a:ext cx="2743200" cy="1447800"/>
          </a:xfrm>
        </p:spPr>
        <p:txBody>
          <a:bodyPr anchor="t" anchorCtr="0">
            <a:noAutofit/>
          </a:bodyPr>
          <a:lstStyle>
            <a:lvl1pPr marL="0" marR="0" indent="0" algn="l" rtl="0" latinLnBrk="0">
              <a:spcBef>
                <a:spcPct val="20000"/>
              </a:spcBef>
              <a:buFontTx/>
              <a:buNone/>
              <a:defRPr sz="1800" baseline="0">
                <a:solidFill>
                  <a:schemeClr val="tx1"/>
                </a:solidFill>
                <a:latin typeface="+mn-lt"/>
                <a:ea typeface="+mn-ea"/>
                <a:cs typeface="+mn-cs"/>
              </a:defRPr>
            </a:lvl1pPr>
            <a:extLst/>
          </a:lstStyle>
          <a:p>
            <a:pPr lvl="0"/>
            <a:r>
              <a:rPr lang="en-US" dirty="0" smtClean="0"/>
              <a:t>Click to add caption</a:t>
            </a:r>
            <a:endParaRPr lang="en-US" dirty="0"/>
          </a:p>
        </p:txBody>
      </p:sp>
      <p:sp>
        <p:nvSpPr>
          <p:cNvPr id="14" name="Rectangle 6"/>
          <p:cNvSpPr>
            <a:spLocks noGrp="1"/>
          </p:cNvSpPr>
          <p:nvPr>
            <p:ph type="body" sz="quarter" idx="15" hasCustomPrompt="1"/>
          </p:nvPr>
        </p:nvSpPr>
        <p:spPr>
          <a:xfrm>
            <a:off x="6172200" y="4876800"/>
            <a:ext cx="2743200" cy="1447800"/>
          </a:xfrm>
        </p:spPr>
        <p:txBody>
          <a:bodyPr anchor="t" anchorCtr="0">
            <a:noAutofit/>
          </a:bodyPr>
          <a:lstStyle>
            <a:lvl1pPr marL="0" marR="0" indent="0" algn="l" rtl="0" latinLnBrk="0">
              <a:spcBef>
                <a:spcPct val="20000"/>
              </a:spcBef>
              <a:buFontTx/>
              <a:buNone/>
              <a:defRPr sz="1800" baseline="0">
                <a:solidFill>
                  <a:schemeClr val="tx1"/>
                </a:solidFill>
                <a:latin typeface="+mn-lt"/>
                <a:ea typeface="+mn-ea"/>
                <a:cs typeface="+mn-cs"/>
              </a:defRPr>
            </a:lvl1pPr>
            <a:extLst/>
          </a:lstStyle>
          <a:p>
            <a:pPr lvl="0"/>
            <a:r>
              <a:rPr lang="en-US" dirty="0" smtClean="0"/>
              <a:t>Click to add caption</a:t>
            </a:r>
            <a:endParaRPr lang="en-US" dirty="0"/>
          </a:p>
        </p:txBody>
      </p:sp>
      <p:sp>
        <p:nvSpPr>
          <p:cNvPr id="8" name="Rectangle 7"/>
          <p:cNvSpPr>
            <a:spLocks noGrp="1"/>
          </p:cNvSpPr>
          <p:nvPr>
            <p:ph type="dt" sz="half" idx="16"/>
          </p:nvPr>
        </p:nvSpPr>
        <p:spPr/>
        <p:txBody>
          <a:bodyPr/>
          <a:lstStyle>
            <a:extLst/>
          </a:lstStyle>
          <a:p>
            <a:fld id="{F30C84A2-23CF-44F5-B813-5187ED5C7D1C}" type="datetimeFigureOut">
              <a:rPr lang="en-US" sz="1200" smtClean="0">
                <a:solidFill>
                  <a:schemeClr val="tx2"/>
                </a:solidFill>
              </a:rPr>
              <a:pPr/>
              <a:t>1/27/17</a:t>
            </a:fld>
            <a:endParaRPr lang="en-US" dirty="0"/>
          </a:p>
        </p:txBody>
      </p:sp>
      <p:sp>
        <p:nvSpPr>
          <p:cNvPr id="9" name="Rectangle 8"/>
          <p:cNvSpPr>
            <a:spLocks noGrp="1"/>
          </p:cNvSpPr>
          <p:nvPr>
            <p:ph type="sldNum" sz="quarter" idx="17"/>
          </p:nvPr>
        </p:nvSpPr>
        <p:spPr/>
        <p:txBody>
          <a:bodyPr/>
          <a:lstStyle>
            <a:extLst/>
          </a:lstStyle>
          <a:p>
            <a:pPr algn="r"/>
            <a:fld id="{F99EC173-99AE-4773-AB25-02E469A13EAE}" type="slidenum">
              <a:rPr lang="en-US" sz="1200" smtClean="0">
                <a:solidFill>
                  <a:schemeClr val="tx2"/>
                </a:solidFill>
              </a:rPr>
              <a:pPr algn="r"/>
              <a:t>‹#›</a:t>
            </a:fld>
            <a:endParaRPr lang="en-US" dirty="0"/>
          </a:p>
        </p:txBody>
      </p:sp>
      <p:sp>
        <p:nvSpPr>
          <p:cNvPr id="10" name="Rectangle 9"/>
          <p:cNvSpPr>
            <a:spLocks noGrp="1"/>
          </p:cNvSpPr>
          <p:nvPr>
            <p:ph type="ftr" sz="quarter" idx="18"/>
          </p:nvPr>
        </p:nvSpPr>
        <p:spPr/>
        <p:txBody>
          <a:bodyPr/>
          <a:lstStyle>
            <a:extLst/>
          </a:lstStyle>
          <a:p>
            <a:endParaRPr lang="en-US" dirty="0"/>
          </a:p>
        </p:txBody>
      </p:sp>
    </p:spTree>
  </p:cSld>
  <p:clrMapOvr>
    <a:masterClrMapping/>
  </p:clrMapOvr>
  <p:transition xmlns:p14="http://schemas.microsoft.com/office/powerpoint/2010/main">
    <p:fade/>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6" name="Rectangle 6"/>
          <p:cNvSpPr>
            <a:spLocks noGrp="1"/>
          </p:cNvSpPr>
          <p:nvPr>
            <p:ph type="title"/>
          </p:nvPr>
        </p:nvSpPr>
        <p:spPr>
          <a:xfrm>
            <a:off x="457200" y="274638"/>
            <a:ext cx="8229600" cy="1249362"/>
          </a:xfrm>
          <a:prstGeom prst="rect">
            <a:avLst/>
          </a:prstGeom>
        </p:spPr>
        <p:txBody>
          <a:bodyPr anchor="ctr">
            <a:normAutofit/>
          </a:bodyPr>
          <a:lstStyle>
            <a:extLst/>
          </a:lstStyle>
          <a:p>
            <a:r>
              <a:rPr lang="en-US" noProof="1" smtClean="0"/>
              <a:t>Click to edit Master title style</a:t>
            </a:r>
            <a:endParaRPr lang="en-US" dirty="0"/>
          </a:p>
        </p:txBody>
      </p:sp>
      <p:sp>
        <p:nvSpPr>
          <p:cNvPr id="13" name="Rectangle 5"/>
          <p:cNvSpPr>
            <a:spLocks noGrp="1"/>
          </p:cNvSpPr>
          <p:nvPr>
            <p:ph type="body" idx="1"/>
          </p:nvPr>
        </p:nvSpPr>
        <p:spPr>
          <a:xfrm>
            <a:off x="457200" y="1600200"/>
            <a:ext cx="8229600" cy="4525963"/>
          </a:xfrm>
          <a:prstGeom prst="rect">
            <a:avLst/>
          </a:prstGeom>
        </p:spPr>
        <p:txBody>
          <a:bodyPr>
            <a:normAutofit/>
          </a:bodyPr>
          <a:lstStyle>
            <a:extLst/>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dirty="0"/>
          </a:p>
        </p:txBody>
      </p:sp>
      <p:sp>
        <p:nvSpPr>
          <p:cNvPr id="29" name="Rectangle 3"/>
          <p:cNvSpPr>
            <a:spLocks noGrp="1"/>
          </p:cNvSpPr>
          <p:nvPr>
            <p:ph type="dt" sz="half" idx="2"/>
          </p:nvPr>
        </p:nvSpPr>
        <p:spPr>
          <a:xfrm>
            <a:off x="66675" y="6559360"/>
            <a:ext cx="2438400" cy="244475"/>
          </a:xfrm>
          <a:prstGeom prst="rect">
            <a:avLst/>
          </a:prstGeom>
        </p:spPr>
        <p:txBody>
          <a:bodyPr anchor="b"/>
          <a:lstStyle>
            <a:lvl1pPr>
              <a:defRPr sz="1200">
                <a:solidFill>
                  <a:schemeClr val="tx2"/>
                </a:solidFill>
              </a:defRPr>
            </a:lvl1pPr>
            <a:extLst/>
          </a:lstStyle>
          <a:p>
            <a:fld id="{F30C84A2-23CF-44F5-B813-5187ED5C7D1C}" type="datetimeFigureOut">
              <a:rPr lang="en-US" sz="1200" smtClean="0">
                <a:solidFill>
                  <a:schemeClr val="tx2"/>
                </a:solidFill>
              </a:rPr>
              <a:pPr/>
              <a:t>1/27/17</a:t>
            </a:fld>
            <a:endParaRPr lang="en-US" sz="1200" dirty="0">
              <a:solidFill>
                <a:schemeClr val="tx2"/>
              </a:solidFill>
            </a:endParaRPr>
          </a:p>
        </p:txBody>
      </p:sp>
      <p:sp>
        <p:nvSpPr>
          <p:cNvPr id="20" name="Rectangle 25"/>
          <p:cNvSpPr>
            <a:spLocks noGrp="1"/>
          </p:cNvSpPr>
          <p:nvPr>
            <p:ph type="ftr" sz="quarter" idx="3"/>
          </p:nvPr>
        </p:nvSpPr>
        <p:spPr>
          <a:xfrm>
            <a:off x="2995653" y="6558153"/>
            <a:ext cx="4648200" cy="246888"/>
          </a:xfrm>
          <a:prstGeom prst="rect">
            <a:avLst/>
          </a:prstGeom>
        </p:spPr>
        <p:txBody>
          <a:bodyPr anchor="b"/>
          <a:lstStyle>
            <a:lvl1pPr algn="ctr">
              <a:defRPr sz="1200">
                <a:solidFill>
                  <a:schemeClr val="tx2"/>
                </a:solidFill>
              </a:defRPr>
            </a:lvl1pPr>
            <a:extLst/>
          </a:lstStyle>
          <a:p>
            <a:pPr algn="ctr"/>
            <a:endParaRPr lang="en-US" sz="1200" dirty="0">
              <a:solidFill>
                <a:schemeClr val="tx2"/>
              </a:solidFill>
            </a:endParaRPr>
          </a:p>
        </p:txBody>
      </p:sp>
      <p:sp>
        <p:nvSpPr>
          <p:cNvPr id="23" name="Rectangle 16"/>
          <p:cNvSpPr>
            <a:spLocks noGrp="1"/>
          </p:cNvSpPr>
          <p:nvPr>
            <p:ph type="sldNum" sz="quarter" idx="4"/>
          </p:nvPr>
        </p:nvSpPr>
        <p:spPr>
          <a:xfrm>
            <a:off x="8172450" y="6559360"/>
            <a:ext cx="914400" cy="244475"/>
          </a:xfrm>
          <a:prstGeom prst="rect">
            <a:avLst/>
          </a:prstGeom>
        </p:spPr>
        <p:txBody>
          <a:bodyPr/>
          <a:lstStyle>
            <a:lvl1pPr algn="r">
              <a:defRPr sz="1200">
                <a:solidFill>
                  <a:schemeClr val="tx2"/>
                </a:solidFill>
              </a:defRPr>
            </a:lvl1pPr>
            <a:extLst/>
          </a:lstStyle>
          <a:p>
            <a:pPr algn="r"/>
            <a:fld id="{F99EC173-99AE-4773-AB25-02E469A13EAE}" type="slidenum">
              <a:rPr lang="en-US" sz="1200" smtClean="0">
                <a:solidFill>
                  <a:schemeClr val="tx2"/>
                </a:solidFill>
              </a:rPr>
              <a:pPr algn="r"/>
              <a:t>‹#›</a:t>
            </a:fld>
            <a:endParaRPr lang="en-US" sz="1200" dirty="0">
              <a:solidFill>
                <a:schemeClr val="tx2"/>
              </a:solidFill>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Lst>
  <p:transition xmlns:p14="http://schemas.microsoft.com/office/powerpoint/2010/main">
    <p:fade/>
  </p:transition>
  <p:timing>
    <p:tnLst>
      <p:par>
        <p:cTn xmlns:p14="http://schemas.microsoft.com/office/powerpoint/2010/main" id="1" dur="indefinite" restart="never" nodeType="tmRoot"/>
      </p:par>
    </p:tnLst>
  </p:timing>
  <p:txStyles>
    <p:titleStyle>
      <a:lvl1pPr algn="l" rtl="0" eaLnBrk="1" latinLnBrk="0" hangingPunct="1">
        <a:spcBef>
          <a:spcPct val="0"/>
        </a:spcBef>
        <a:buNone/>
        <a:defRPr sz="3200" cap="all" baseline="0">
          <a:solidFill>
            <a:schemeClr val="tx2"/>
          </a:solidFill>
          <a:effectLst>
            <a:outerShdw blurRad="51000" dist="37000" dir="5400000" algn="tl" rotWithShape="0">
              <a:srgbClr val="000000">
                <a:alpha val="25000"/>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extLst/>
    </p:titleStyle>
    <p:bodyStyle>
      <a:lvl1pPr marL="342900" indent="-342900" algn="l" rtl="0" eaLnBrk="1" latinLnBrk="0" hangingPunct="1">
        <a:spcBef>
          <a:spcPct val="20000"/>
        </a:spcBef>
        <a:buChar char="•"/>
        <a:defRPr sz="2400">
          <a:solidFill>
            <a:schemeClr val="tx1"/>
          </a:solidFill>
          <a:latin typeface="+mn-lt"/>
          <a:ea typeface="+mn-ea"/>
          <a:cs typeface="+mn-cs"/>
        </a:defRPr>
      </a:lvl1pPr>
      <a:lvl2pPr marL="742950" indent="-285750" algn="l" rtl="0" eaLnBrk="1" latinLnBrk="0" hangingPunct="1">
        <a:spcBef>
          <a:spcPct val="20000"/>
        </a:spcBef>
        <a:buChar char="–"/>
        <a:defRPr sz="2400">
          <a:solidFill>
            <a:schemeClr val="tx1"/>
          </a:solidFill>
          <a:latin typeface="+mn-lt"/>
          <a:ea typeface="+mn-ea"/>
          <a:cs typeface="+mn-cs"/>
        </a:defRPr>
      </a:lvl2pPr>
      <a:lvl3pPr marL="1143000" indent="-228600" algn="l" rtl="0" eaLnBrk="1" latinLnBrk="0" hangingPunct="1">
        <a:spcBef>
          <a:spcPct val="20000"/>
        </a:spcBef>
        <a:buChar char="•"/>
        <a:defRPr sz="2000">
          <a:solidFill>
            <a:schemeClr val="tx1"/>
          </a:solidFill>
          <a:latin typeface="+mn-lt"/>
          <a:ea typeface="+mn-ea"/>
          <a:cs typeface="+mn-cs"/>
        </a:defRPr>
      </a:lvl3pPr>
      <a:lvl4pPr marL="1600200" indent="-228600" algn="l" rtl="0" eaLnBrk="1" latinLnBrk="0" hangingPunct="1">
        <a:spcBef>
          <a:spcPct val="20000"/>
        </a:spcBef>
        <a:buChar char="–"/>
        <a:defRPr sz="1800">
          <a:solidFill>
            <a:schemeClr val="tx1"/>
          </a:solidFill>
          <a:latin typeface="+mn-lt"/>
          <a:ea typeface="+mn-ea"/>
          <a:cs typeface="+mn-cs"/>
        </a:defRPr>
      </a:lvl4pPr>
      <a:lvl5pPr marL="2057400" indent="-228600" algn="l" rtl="0" eaLnBrk="1" latinLnBrk="0" hangingPunct="1">
        <a:spcBef>
          <a:spcPct val="20000"/>
        </a:spcBef>
        <a:buChar char="»"/>
        <a:defRPr sz="1600">
          <a:solidFill>
            <a:schemeClr val="tx1"/>
          </a:solidFill>
          <a:latin typeface="+mn-lt"/>
          <a:ea typeface="+mn-ea"/>
          <a:cs typeface="+mn-cs"/>
        </a:defRPr>
      </a:lvl5pPr>
      <a:lvl6pPr marL="2514600" indent="-228600" algn="l" rtl="0" eaLnBrk="1" latinLnBrk="0" hangingPunct="1">
        <a:spcBef>
          <a:spcPct val="20000"/>
        </a:spcBef>
        <a:buChar char="•"/>
        <a:defRPr sz="2000">
          <a:solidFill>
            <a:schemeClr val="tx1"/>
          </a:solidFill>
          <a:latin typeface="+mn-lt"/>
          <a:ea typeface="+mn-ea"/>
          <a:cs typeface="+mn-cs"/>
        </a:defRPr>
      </a:lvl6pPr>
      <a:lvl7pPr marL="2971800" indent="-228600" algn="l" rtl="0" eaLnBrk="1" latinLnBrk="0" hangingPunct="1">
        <a:spcBef>
          <a:spcPct val="20000"/>
        </a:spcBef>
        <a:buChar char="•"/>
        <a:defRPr sz="2000">
          <a:solidFill>
            <a:schemeClr val="tx1"/>
          </a:solidFill>
          <a:latin typeface="+mn-lt"/>
          <a:ea typeface="+mn-ea"/>
          <a:cs typeface="+mn-cs"/>
        </a:defRPr>
      </a:lvl7pPr>
      <a:lvl8pPr marL="3429000" indent="-228600" algn="l" rtl="0" eaLnBrk="1" latinLnBrk="0" hangingPunct="1">
        <a:spcBef>
          <a:spcPct val="20000"/>
        </a:spcBef>
        <a:buChar char="•"/>
        <a:defRPr sz="2000">
          <a:solidFill>
            <a:schemeClr val="tx1"/>
          </a:solidFill>
          <a:latin typeface="+mn-lt"/>
          <a:ea typeface="+mn-ea"/>
          <a:cs typeface="+mn-cs"/>
        </a:defRPr>
      </a:lvl8pPr>
      <a:lvl9pPr marL="3886200" indent="-228600" algn="l" rtl="0" eaLnBrk="1" latinLnBrk="0" hangingPunct="1">
        <a:spcBef>
          <a:spcPct val="20000"/>
        </a:spcBef>
        <a:buChar char="•"/>
        <a:defRPr sz="2000">
          <a:solidFill>
            <a:schemeClr val="tx1"/>
          </a:solidFill>
          <a:latin typeface="+mn-lt"/>
          <a:ea typeface="+mn-ea"/>
          <a:cs typeface="+mn-cs"/>
        </a:defRPr>
      </a:lvl9pPr>
      <a:extLst/>
    </p:bodyStyle>
    <p:otherStyle>
      <a:lvl1pPr marL="0" algn="l" rtl="0" eaLnBrk="1" hangingPunct="1">
        <a:defRPr>
          <a:solidFill>
            <a:schemeClr val="tx1"/>
          </a:solidFill>
          <a:latin typeface="+mn-lt"/>
          <a:ea typeface="+mn-ea"/>
          <a:cs typeface="+mn-cs"/>
        </a:defRPr>
      </a:lvl1pPr>
      <a:lvl2pPr marL="457200" algn="l" rtl="0" eaLnBrk="1" hangingPunct="1">
        <a:defRPr>
          <a:solidFill>
            <a:schemeClr val="tx1"/>
          </a:solidFill>
          <a:latin typeface="+mn-lt"/>
          <a:ea typeface="+mn-ea"/>
          <a:cs typeface="+mn-cs"/>
        </a:defRPr>
      </a:lvl2pPr>
      <a:lvl3pPr marL="914400" algn="l" rtl="0" eaLnBrk="1" hangingPunct="1">
        <a:defRPr>
          <a:solidFill>
            <a:schemeClr val="tx1"/>
          </a:solidFill>
          <a:latin typeface="+mn-lt"/>
          <a:ea typeface="+mn-ea"/>
          <a:cs typeface="+mn-cs"/>
        </a:defRPr>
      </a:lvl3pPr>
      <a:lvl4pPr marL="1371600" algn="l" rtl="0" eaLnBrk="1" hangingPunct="1">
        <a:defRPr>
          <a:solidFill>
            <a:schemeClr val="tx1"/>
          </a:solidFill>
          <a:latin typeface="+mn-lt"/>
          <a:ea typeface="+mn-ea"/>
          <a:cs typeface="+mn-cs"/>
        </a:defRPr>
      </a:lvl4pPr>
      <a:lvl5pPr marL="1828800" algn="l" rtl="0" eaLnBrk="1" hangingPunct="1">
        <a:defRPr>
          <a:solidFill>
            <a:schemeClr val="tx1"/>
          </a:solidFill>
          <a:latin typeface="+mn-lt"/>
          <a:ea typeface="+mn-ea"/>
          <a:cs typeface="+mn-cs"/>
        </a:defRPr>
      </a:lvl5pPr>
      <a:lvl6pPr marL="2286000" algn="l" rtl="0" eaLnBrk="1" hangingPunct="1">
        <a:defRPr>
          <a:solidFill>
            <a:schemeClr val="tx1"/>
          </a:solidFill>
          <a:latin typeface="+mn-lt"/>
          <a:ea typeface="+mn-ea"/>
          <a:cs typeface="+mn-cs"/>
        </a:defRPr>
      </a:lvl6pPr>
      <a:lvl7pPr marL="2743200" algn="l" rtl="0" eaLnBrk="1" hangingPunct="1">
        <a:defRPr>
          <a:solidFill>
            <a:schemeClr val="tx1"/>
          </a:solidFill>
          <a:latin typeface="+mn-lt"/>
          <a:ea typeface="+mn-ea"/>
          <a:cs typeface="+mn-cs"/>
        </a:defRPr>
      </a:lvl7pPr>
      <a:lvl8pPr marL="3200400" algn="l" rtl="0" eaLnBrk="1" hangingPunct="1">
        <a:defRPr>
          <a:solidFill>
            <a:schemeClr val="tx1"/>
          </a:solidFill>
          <a:latin typeface="+mn-lt"/>
          <a:ea typeface="+mn-ea"/>
          <a:cs typeface="+mn-cs"/>
        </a:defRPr>
      </a:lvl8pPr>
      <a:lvl9pPr marL="3657600" algn="l" rtl="0" eaLnBrk="1" hangingPunct="1">
        <a:defRPr>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0.xml"/><Relationship Id="rId3" Type="http://schemas.openxmlformats.org/officeDocument/2006/relationships/image" Target="../media/image6.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7.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4" Type="http://schemas.openxmlformats.org/officeDocument/2006/relationships/hyperlink" Target="http://www.psychologytoday.com/blog/i-can-relate/201403/it-doesn-t-hurt-look-does-it" TargetMode="External"/><Relationship Id="rId5" Type="http://schemas.openxmlformats.org/officeDocument/2006/relationships/hyperlink" Target="http://www.psychologytoday.com/blog/sex-lies-trauma/201107/effects-porn-adolescent-boys" TargetMode="External"/><Relationship Id="rId6" Type="http://schemas.openxmlformats.org/officeDocument/2006/relationships/hyperlink" Target="http://www.psychologytoday.com/blog/love-and-sex-in-the-digital-age/201401/is-male-porn-use-ruining-sex" TargetMode="External"/><Relationship Id="rId7" Type="http://schemas.openxmlformats.org/officeDocument/2006/relationships/hyperlink" Target="http://www.phillymag.com/articles/the-sorry-lives-and-confusing-times-of-today-s-young-men/?all=1" TargetMode="External"/><Relationship Id="rId8" Type="http://schemas.openxmlformats.org/officeDocument/2006/relationships/hyperlink" Target="http://yourhealth.asiaone.com/content/pornography-can-cause-erectile-dysfunction-young-men" TargetMode="External"/><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3.jpg"/></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4" Type="http://schemas.openxmlformats.org/officeDocument/2006/relationships/hyperlink" Target="http://iamatreasure.com/about/stats/" TargetMode="External"/><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 Id="rId3" Type="http://schemas.openxmlformats.org/officeDocument/2006/relationships/image" Target="../media/image5.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j0313970.jpg"/>
          <p:cNvPicPr>
            <a:picLocks noGrp="1" noChangeAspect="1"/>
          </p:cNvPicPr>
          <p:nvPr>
            <p:ph type="pic" sz="quarter" idx="11"/>
          </p:nvPr>
        </p:nvPicPr>
        <p:blipFill>
          <a:blip r:embed="rId3" cstate="print">
            <a:extLst>
              <a:ext uri="{28A0092B-C50C-407E-A947-70E740481C1C}">
                <a14:useLocalDpi xmlns:a14="http://schemas.microsoft.com/office/drawing/2010/main" val="0"/>
              </a:ext>
            </a:extLst>
          </a:blip>
          <a:stretch>
            <a:fillRect/>
          </a:stretch>
        </p:blipFill>
        <p:spPr>
          <a:xfrm>
            <a:off x="6096000" y="1604070"/>
            <a:ext cx="2286000" cy="1516260"/>
          </a:xfrm>
          <a:ln>
            <a:solidFill>
              <a:srgbClr val="800000"/>
            </a:solidFill>
          </a:ln>
        </p:spPr>
      </p:pic>
      <p:sp>
        <p:nvSpPr>
          <p:cNvPr id="17" name="Rectangle 16"/>
          <p:cNvSpPr>
            <a:spLocks noGrp="1"/>
          </p:cNvSpPr>
          <p:nvPr>
            <p:ph type="body" sz="quarter" idx="10"/>
          </p:nvPr>
        </p:nvSpPr>
        <p:spPr>
          <a:xfrm>
            <a:off x="3352800" y="6019800"/>
            <a:ext cx="2424546" cy="428625"/>
          </a:xfrm>
        </p:spPr>
        <p:txBody>
          <a:bodyPr/>
          <a:lstStyle/>
          <a:p>
            <a:r>
              <a:rPr lang="en-US" dirty="0" smtClean="0"/>
              <a:t>David Pickup, LMFT</a:t>
            </a:r>
            <a:endParaRPr lang="en-US" dirty="0"/>
          </a:p>
        </p:txBody>
      </p:sp>
      <p:sp>
        <p:nvSpPr>
          <p:cNvPr id="7" name="Title 6"/>
          <p:cNvSpPr>
            <a:spLocks noGrp="1"/>
          </p:cNvSpPr>
          <p:nvPr>
            <p:ph type="title"/>
          </p:nvPr>
        </p:nvSpPr>
        <p:spPr>
          <a:xfrm>
            <a:off x="228600" y="3505200"/>
            <a:ext cx="8534399" cy="1447800"/>
          </a:xfrm>
        </p:spPr>
        <p:txBody>
          <a:bodyPr>
            <a:normAutofit/>
          </a:bodyPr>
          <a:lstStyle/>
          <a:p>
            <a:r>
              <a:rPr lang="en-US" sz="3800" dirty="0">
                <a:solidFill>
                  <a:schemeClr val="tx1"/>
                </a:solidFill>
              </a:rPr>
              <a:t>An Apple in Modern Eden: </a:t>
            </a:r>
            <a:r>
              <a:rPr lang="en-US" i="1" dirty="0">
                <a:solidFill>
                  <a:schemeClr val="tx1"/>
                </a:solidFill>
              </a:rPr>
              <a:t>Statistics of Destruction</a:t>
            </a:r>
          </a:p>
        </p:txBody>
      </p:sp>
      <p:sp>
        <p:nvSpPr>
          <p:cNvPr id="5" name="Title 6"/>
          <p:cNvSpPr txBox="1">
            <a:spLocks/>
          </p:cNvSpPr>
          <p:nvPr/>
        </p:nvSpPr>
        <p:spPr>
          <a:xfrm>
            <a:off x="304800" y="685800"/>
            <a:ext cx="5029200" cy="1447800"/>
          </a:xfrm>
          <a:prstGeom prst="rect">
            <a:avLst/>
          </a:prstGeom>
        </p:spPr>
        <p:txBody>
          <a:bodyPr bIns="0" anchor="ctr">
            <a:normAutofit/>
          </a:bodyPr>
          <a:lstStyle>
            <a:lvl1pPr algn="r" rtl="0" eaLnBrk="1" latinLnBrk="0" hangingPunct="1">
              <a:spcBef>
                <a:spcPct val="0"/>
              </a:spcBef>
              <a:buNone/>
              <a:defRPr lang="en-US" sz="3200" cap="all" baseline="0" dirty="0">
                <a:solidFill>
                  <a:schemeClr val="tx2"/>
                </a:solidFill>
                <a:effectLst>
                  <a:outerShdw blurRad="51000" dist="37000" dir="5400000" algn="tl" rotWithShape="0">
                    <a:srgbClr val="000000">
                      <a:alpha val="25000"/>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extLst/>
          </a:lstStyle>
          <a:p>
            <a:r>
              <a:rPr lang="en-US" sz="4400" dirty="0" err="1" smtClean="0">
                <a:solidFill>
                  <a:srgbClr val="FFFFFF"/>
                </a:solidFill>
              </a:rPr>
              <a:t>PORNography</a:t>
            </a:r>
            <a:endParaRPr lang="en-US" sz="4400" i="1" dirty="0">
              <a:solidFill>
                <a:srgbClr val="FFFFFF"/>
              </a:solidFill>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W¥ل云玗İαЂÕØÚáÛ丫:Téxt Plàçèhòlðêr 表¥鷗字㌍_W 10"/>
          <p:cNvSpPr>
            <a:spLocks noGrp="1"/>
          </p:cNvSpPr>
          <p:nvPr>
            <p:ph type="body" sz="quarter" idx="13"/>
          </p:nvPr>
        </p:nvSpPr>
        <p:spPr>
          <a:xfrm>
            <a:off x="838200" y="152400"/>
            <a:ext cx="7391400" cy="762000"/>
          </a:xfrm>
        </p:spPr>
        <p:txBody>
          <a:bodyPr/>
          <a:lstStyle>
            <a:extLst/>
          </a:lstStyle>
          <a:p>
            <a:r>
              <a:rPr lang="en-US" sz="4200" dirty="0" smtClean="0"/>
              <a:t> This </a:t>
            </a:r>
            <a:r>
              <a:rPr lang="en-US" sz="4200" dirty="0"/>
              <a:t>Feels Better than Porn</a:t>
            </a:r>
          </a:p>
        </p:txBody>
      </p:sp>
      <p:pic>
        <p:nvPicPr>
          <p:cNvPr id="13" name="trees_j0202227.png"/>
          <p:cNvPicPr>
            <a:picLocks noGrp="1" noChangeAspect="1"/>
          </p:cNvPicPr>
          <p:nvPr>
            <p:ph type="pic" sz="quarter" idx="11"/>
          </p:nvPr>
        </p:nvPicPr>
        <p:blipFill>
          <a:blip r:embed="rId3">
            <a:extLst>
              <a:ext uri="{28A0092B-C50C-407E-A947-70E740481C1C}">
                <a14:useLocalDpi xmlns:a14="http://schemas.microsoft.com/office/drawing/2010/main" val="0"/>
              </a:ext>
            </a:extLst>
          </a:blip>
          <a:stretch>
            <a:fillRect/>
          </a:stretch>
        </p:blipFill>
        <p:spPr>
          <a:xfrm>
            <a:off x="7162800" y="914400"/>
            <a:ext cx="1517146" cy="849602"/>
          </a:xfrm>
          <a:prstGeom prst="roundRect">
            <a:avLst>
              <a:gd name="adj" fmla="val 16667"/>
            </a:avLst>
          </a:prstGeom>
          <a:noFill/>
          <a:ln w="38100" cap="sq" cmpd="sng" algn="ctr">
            <a:noFill/>
            <a:prstDash val="solid"/>
            <a:miter lim="800000"/>
          </a:ln>
          <a:effectLst>
            <a:outerShdw blurRad="63500" dist="76200" dir="2700000" algn="tl" rotWithShape="0">
              <a:srgbClr val="000000">
                <a:alpha val="70000"/>
              </a:srgbClr>
            </a:outerShdw>
            <a:softEdge rad="31750"/>
          </a:effectLst>
        </p:spPr>
      </p:pic>
      <p:sp>
        <p:nvSpPr>
          <p:cNvPr id="3" name="Rectangle 2"/>
          <p:cNvSpPr/>
          <p:nvPr/>
        </p:nvSpPr>
        <p:spPr>
          <a:xfrm>
            <a:off x="0" y="6611779"/>
            <a:ext cx="402674" cy="246221"/>
          </a:xfrm>
          <a:prstGeom prst="rect">
            <a:avLst/>
          </a:prstGeom>
        </p:spPr>
        <p:txBody>
          <a:bodyPr wrap="none">
            <a:spAutoFit/>
          </a:bodyPr>
          <a:lstStyle/>
          <a:p>
            <a:r>
              <a:rPr lang="en-US" sz="1000" dirty="0">
                <a:solidFill>
                  <a:schemeClr val="bg1"/>
                </a:solidFill>
              </a:rPr>
              <a:t>end</a:t>
            </a:r>
          </a:p>
        </p:txBody>
      </p:sp>
      <p:sp>
        <p:nvSpPr>
          <p:cNvPr id="6" name="TextBox 5"/>
          <p:cNvSpPr txBox="1"/>
          <p:nvPr/>
        </p:nvSpPr>
        <p:spPr>
          <a:xfrm>
            <a:off x="381000" y="1524000"/>
            <a:ext cx="4800600" cy="523220"/>
          </a:xfrm>
          <a:prstGeom prst="rect">
            <a:avLst/>
          </a:prstGeom>
          <a:noFill/>
        </p:spPr>
        <p:txBody>
          <a:bodyPr wrap="square" rtlCol="0">
            <a:spAutoFit/>
          </a:bodyPr>
          <a:lstStyle/>
          <a:p>
            <a:r>
              <a:rPr lang="en-US" sz="2800" dirty="0" smtClean="0"/>
              <a:t>The pride of feeling free</a:t>
            </a:r>
            <a:endParaRPr lang="en-US" sz="2800" dirty="0"/>
          </a:p>
        </p:txBody>
      </p:sp>
      <p:sp>
        <p:nvSpPr>
          <p:cNvPr id="7" name="TextBox 6"/>
          <p:cNvSpPr txBox="1"/>
          <p:nvPr/>
        </p:nvSpPr>
        <p:spPr>
          <a:xfrm>
            <a:off x="381000" y="2057400"/>
            <a:ext cx="8382000" cy="523220"/>
          </a:xfrm>
          <a:prstGeom prst="rect">
            <a:avLst/>
          </a:prstGeom>
          <a:noFill/>
        </p:spPr>
        <p:txBody>
          <a:bodyPr wrap="square" rtlCol="0">
            <a:spAutoFit/>
          </a:bodyPr>
          <a:lstStyle/>
          <a:p>
            <a:r>
              <a:rPr lang="en-US" sz="2800" dirty="0" smtClean="0"/>
              <a:t>Real sexual relationship</a:t>
            </a:r>
            <a:r>
              <a:rPr lang="mr-IN" sz="2800" dirty="0" smtClean="0"/>
              <a:t>…</a:t>
            </a:r>
            <a:r>
              <a:rPr lang="en-US" sz="2800" dirty="0" smtClean="0"/>
              <a:t>not the fake stuff</a:t>
            </a:r>
            <a:endParaRPr lang="en-US" sz="2800" dirty="0"/>
          </a:p>
        </p:txBody>
      </p:sp>
      <p:sp>
        <p:nvSpPr>
          <p:cNvPr id="8" name="TextBox 7"/>
          <p:cNvSpPr txBox="1"/>
          <p:nvPr/>
        </p:nvSpPr>
        <p:spPr>
          <a:xfrm>
            <a:off x="381000" y="2743200"/>
            <a:ext cx="8763000" cy="523220"/>
          </a:xfrm>
          <a:prstGeom prst="rect">
            <a:avLst/>
          </a:prstGeom>
          <a:noFill/>
        </p:spPr>
        <p:txBody>
          <a:bodyPr wrap="square" rtlCol="0">
            <a:spAutoFit/>
          </a:bodyPr>
          <a:lstStyle/>
          <a:p>
            <a:r>
              <a:rPr lang="en-US" sz="2800" dirty="0" smtClean="0"/>
              <a:t>Trust with your wife and in her love for you</a:t>
            </a:r>
            <a:endParaRPr lang="en-US" sz="2800" dirty="0"/>
          </a:p>
        </p:txBody>
      </p:sp>
      <p:sp>
        <p:nvSpPr>
          <p:cNvPr id="12" name="TextBox 11"/>
          <p:cNvSpPr txBox="1"/>
          <p:nvPr/>
        </p:nvSpPr>
        <p:spPr>
          <a:xfrm>
            <a:off x="381000" y="3352800"/>
            <a:ext cx="5638800" cy="523220"/>
          </a:xfrm>
          <a:prstGeom prst="rect">
            <a:avLst/>
          </a:prstGeom>
          <a:noFill/>
        </p:spPr>
        <p:txBody>
          <a:bodyPr wrap="square" rtlCol="0">
            <a:spAutoFit/>
          </a:bodyPr>
          <a:lstStyle/>
          <a:p>
            <a:r>
              <a:rPr lang="en-US" sz="2800" dirty="0" smtClean="0"/>
              <a:t>A marriage that lasts</a:t>
            </a:r>
            <a:endParaRPr lang="en-US" sz="2800" dirty="0"/>
          </a:p>
        </p:txBody>
      </p:sp>
      <p:sp>
        <p:nvSpPr>
          <p:cNvPr id="14" name="TextBox 13"/>
          <p:cNvSpPr txBox="1"/>
          <p:nvPr/>
        </p:nvSpPr>
        <p:spPr>
          <a:xfrm>
            <a:off x="381000" y="3962400"/>
            <a:ext cx="6400800" cy="523220"/>
          </a:xfrm>
          <a:prstGeom prst="rect">
            <a:avLst/>
          </a:prstGeom>
          <a:noFill/>
        </p:spPr>
        <p:txBody>
          <a:bodyPr wrap="square" rtlCol="0">
            <a:spAutoFit/>
          </a:bodyPr>
          <a:lstStyle/>
          <a:p>
            <a:r>
              <a:rPr lang="en-US" sz="2800" dirty="0" smtClean="0"/>
              <a:t>Mastering your own spirit</a:t>
            </a:r>
            <a:endParaRPr lang="en-US" sz="2800" dirty="0"/>
          </a:p>
        </p:txBody>
      </p:sp>
      <p:sp>
        <p:nvSpPr>
          <p:cNvPr id="15" name="TextBox 14"/>
          <p:cNvSpPr txBox="1"/>
          <p:nvPr/>
        </p:nvSpPr>
        <p:spPr>
          <a:xfrm>
            <a:off x="381000" y="4572000"/>
            <a:ext cx="5943600" cy="523220"/>
          </a:xfrm>
          <a:prstGeom prst="rect">
            <a:avLst/>
          </a:prstGeom>
          <a:noFill/>
        </p:spPr>
        <p:txBody>
          <a:bodyPr wrap="square" rtlCol="0">
            <a:spAutoFit/>
          </a:bodyPr>
          <a:lstStyle/>
          <a:p>
            <a:r>
              <a:rPr lang="en-US" sz="2800" dirty="0" smtClean="0"/>
              <a:t>God’s love and approval</a:t>
            </a:r>
            <a:endParaRPr lang="en-US" sz="2800" dirty="0"/>
          </a:p>
        </p:txBody>
      </p:sp>
      <p:sp>
        <p:nvSpPr>
          <p:cNvPr id="16" name="TextBox 15"/>
          <p:cNvSpPr txBox="1"/>
          <p:nvPr/>
        </p:nvSpPr>
        <p:spPr>
          <a:xfrm>
            <a:off x="381000" y="5105400"/>
            <a:ext cx="8610600" cy="954107"/>
          </a:xfrm>
          <a:prstGeom prst="rect">
            <a:avLst/>
          </a:prstGeom>
          <a:noFill/>
        </p:spPr>
        <p:txBody>
          <a:bodyPr wrap="square" rtlCol="0">
            <a:spAutoFit/>
          </a:bodyPr>
          <a:lstStyle/>
          <a:p>
            <a:r>
              <a:rPr lang="en-US" sz="2800" dirty="0"/>
              <a:t>W</a:t>
            </a:r>
            <a:r>
              <a:rPr lang="en-US" sz="2800" dirty="0" smtClean="0"/>
              <a:t>isdom that prevents certain doom and produces happiness</a:t>
            </a:r>
            <a:endParaRPr lang="en-US" sz="2800" dirty="0"/>
          </a:p>
        </p:txBody>
      </p:sp>
      <p:sp>
        <p:nvSpPr>
          <p:cNvPr id="17" name="TextBox 16"/>
          <p:cNvSpPr txBox="1"/>
          <p:nvPr/>
        </p:nvSpPr>
        <p:spPr>
          <a:xfrm>
            <a:off x="381000" y="6096000"/>
            <a:ext cx="7848600" cy="523220"/>
          </a:xfrm>
          <a:prstGeom prst="rect">
            <a:avLst/>
          </a:prstGeom>
          <a:noFill/>
        </p:spPr>
        <p:txBody>
          <a:bodyPr wrap="square" rtlCol="0">
            <a:spAutoFit/>
          </a:bodyPr>
          <a:lstStyle/>
          <a:p>
            <a:r>
              <a:rPr lang="en-US" sz="2800" dirty="0" smtClean="0"/>
              <a:t>The pride of authentic manhood and power</a:t>
            </a:r>
            <a:endParaRPr lang="en-US" sz="2800" dirty="0"/>
          </a:p>
        </p:txBody>
      </p:sp>
      <p:sp>
        <p:nvSpPr>
          <p:cNvPr id="18" name="TextBox 17"/>
          <p:cNvSpPr txBox="1"/>
          <p:nvPr/>
        </p:nvSpPr>
        <p:spPr>
          <a:xfrm>
            <a:off x="381000" y="990600"/>
            <a:ext cx="2819400" cy="523220"/>
          </a:xfrm>
          <a:prstGeom prst="rect">
            <a:avLst/>
          </a:prstGeom>
          <a:noFill/>
        </p:spPr>
        <p:txBody>
          <a:bodyPr wrap="square" rtlCol="0">
            <a:spAutoFit/>
          </a:bodyPr>
          <a:lstStyle/>
          <a:p>
            <a:r>
              <a:rPr lang="en-US" sz="2800" dirty="0" smtClean="0"/>
              <a:t>Self Esteem</a:t>
            </a:r>
            <a:endParaRPr lang="en-US" sz="2800" dirty="0"/>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900" decel="100000" fill="hold"/>
                                        <p:tgtEl>
                                          <p:spTgt spid="18"/>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anim calcmode="lin" valueType="num">
                                      <p:cBhvr>
                                        <p:cTn id="16" dur="1000" fill="hold"/>
                                        <p:tgtEl>
                                          <p:spTgt spid="6"/>
                                        </p:tgtEl>
                                        <p:attrNameLst>
                                          <p:attrName>ppt_x</p:attrName>
                                        </p:attrNameLst>
                                      </p:cBhvr>
                                      <p:tavLst>
                                        <p:tav tm="0">
                                          <p:val>
                                            <p:strVal val="#ppt_x"/>
                                          </p:val>
                                        </p:tav>
                                        <p:tav tm="100000">
                                          <p:val>
                                            <p:strVal val="#ppt_x"/>
                                          </p:val>
                                        </p:tav>
                                      </p:tavLst>
                                    </p:anim>
                                    <p:anim calcmode="lin" valueType="num">
                                      <p:cBhvr>
                                        <p:cTn id="17" dur="900" decel="100000" fill="hold"/>
                                        <p:tgtEl>
                                          <p:spTgt spid="6"/>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anim calcmode="lin" valueType="num">
                                      <p:cBhvr>
                                        <p:cTn id="24" dur="1000" fill="hold"/>
                                        <p:tgtEl>
                                          <p:spTgt spid="7"/>
                                        </p:tgtEl>
                                        <p:attrNameLst>
                                          <p:attrName>ppt_x</p:attrName>
                                        </p:attrNameLst>
                                      </p:cBhvr>
                                      <p:tavLst>
                                        <p:tav tm="0">
                                          <p:val>
                                            <p:strVal val="#ppt_x"/>
                                          </p:val>
                                        </p:tav>
                                        <p:tav tm="100000">
                                          <p:val>
                                            <p:strVal val="#ppt_x"/>
                                          </p:val>
                                        </p:tav>
                                      </p:tavLst>
                                    </p:anim>
                                    <p:anim calcmode="lin" valueType="num">
                                      <p:cBhvr>
                                        <p:cTn id="25" dur="900" decel="100000" fill="hold"/>
                                        <p:tgtEl>
                                          <p:spTgt spid="7"/>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1000"/>
                                        <p:tgtEl>
                                          <p:spTgt spid="8"/>
                                        </p:tgtEl>
                                      </p:cBhvr>
                                    </p:animEffect>
                                    <p:anim calcmode="lin" valueType="num">
                                      <p:cBhvr>
                                        <p:cTn id="32" dur="1000" fill="hold"/>
                                        <p:tgtEl>
                                          <p:spTgt spid="8"/>
                                        </p:tgtEl>
                                        <p:attrNameLst>
                                          <p:attrName>ppt_x</p:attrName>
                                        </p:attrNameLst>
                                      </p:cBhvr>
                                      <p:tavLst>
                                        <p:tav tm="0">
                                          <p:val>
                                            <p:strVal val="#ppt_x"/>
                                          </p:val>
                                        </p:tav>
                                        <p:tav tm="100000">
                                          <p:val>
                                            <p:strVal val="#ppt_x"/>
                                          </p:val>
                                        </p:tav>
                                      </p:tavLst>
                                    </p:anim>
                                    <p:anim calcmode="lin" valueType="num">
                                      <p:cBhvr>
                                        <p:cTn id="33" dur="900" decel="100000" fill="hold"/>
                                        <p:tgtEl>
                                          <p:spTgt spid="8"/>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1000"/>
                                        <p:tgtEl>
                                          <p:spTgt spid="12"/>
                                        </p:tgtEl>
                                      </p:cBhvr>
                                    </p:animEffect>
                                    <p:anim calcmode="lin" valueType="num">
                                      <p:cBhvr>
                                        <p:cTn id="40" dur="1000" fill="hold"/>
                                        <p:tgtEl>
                                          <p:spTgt spid="12"/>
                                        </p:tgtEl>
                                        <p:attrNameLst>
                                          <p:attrName>ppt_x</p:attrName>
                                        </p:attrNameLst>
                                      </p:cBhvr>
                                      <p:tavLst>
                                        <p:tav tm="0">
                                          <p:val>
                                            <p:strVal val="#ppt_x"/>
                                          </p:val>
                                        </p:tav>
                                        <p:tav tm="100000">
                                          <p:val>
                                            <p:strVal val="#ppt_x"/>
                                          </p:val>
                                        </p:tav>
                                      </p:tavLst>
                                    </p:anim>
                                    <p:anim calcmode="lin" valueType="num">
                                      <p:cBhvr>
                                        <p:cTn id="41" dur="900" decel="100000" fill="hold"/>
                                        <p:tgtEl>
                                          <p:spTgt spid="12"/>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1000"/>
                                        <p:tgtEl>
                                          <p:spTgt spid="14"/>
                                        </p:tgtEl>
                                      </p:cBhvr>
                                    </p:animEffect>
                                    <p:anim calcmode="lin" valueType="num">
                                      <p:cBhvr>
                                        <p:cTn id="48" dur="1000" fill="hold"/>
                                        <p:tgtEl>
                                          <p:spTgt spid="14"/>
                                        </p:tgtEl>
                                        <p:attrNameLst>
                                          <p:attrName>ppt_x</p:attrName>
                                        </p:attrNameLst>
                                      </p:cBhvr>
                                      <p:tavLst>
                                        <p:tav tm="0">
                                          <p:val>
                                            <p:strVal val="#ppt_x"/>
                                          </p:val>
                                        </p:tav>
                                        <p:tav tm="100000">
                                          <p:val>
                                            <p:strVal val="#ppt_x"/>
                                          </p:val>
                                        </p:tav>
                                      </p:tavLst>
                                    </p:anim>
                                    <p:anim calcmode="lin" valueType="num">
                                      <p:cBhvr>
                                        <p:cTn id="49" dur="900" decel="100000" fill="hold"/>
                                        <p:tgtEl>
                                          <p:spTgt spid="14"/>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fade">
                                      <p:cBhvr>
                                        <p:cTn id="55" dur="1000"/>
                                        <p:tgtEl>
                                          <p:spTgt spid="15"/>
                                        </p:tgtEl>
                                      </p:cBhvr>
                                    </p:animEffect>
                                    <p:anim calcmode="lin" valueType="num">
                                      <p:cBhvr>
                                        <p:cTn id="56" dur="1000" fill="hold"/>
                                        <p:tgtEl>
                                          <p:spTgt spid="15"/>
                                        </p:tgtEl>
                                        <p:attrNameLst>
                                          <p:attrName>ppt_x</p:attrName>
                                        </p:attrNameLst>
                                      </p:cBhvr>
                                      <p:tavLst>
                                        <p:tav tm="0">
                                          <p:val>
                                            <p:strVal val="#ppt_x"/>
                                          </p:val>
                                        </p:tav>
                                        <p:tav tm="100000">
                                          <p:val>
                                            <p:strVal val="#ppt_x"/>
                                          </p:val>
                                        </p:tav>
                                      </p:tavLst>
                                    </p:anim>
                                    <p:anim calcmode="lin" valueType="num">
                                      <p:cBhvr>
                                        <p:cTn id="57" dur="900" decel="100000" fill="hold"/>
                                        <p:tgtEl>
                                          <p:spTgt spid="15"/>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animEffect transition="in" filter="fade">
                                      <p:cBhvr>
                                        <p:cTn id="63" dur="1000"/>
                                        <p:tgtEl>
                                          <p:spTgt spid="16"/>
                                        </p:tgtEl>
                                      </p:cBhvr>
                                    </p:animEffect>
                                    <p:anim calcmode="lin" valueType="num">
                                      <p:cBhvr>
                                        <p:cTn id="64" dur="1000" fill="hold"/>
                                        <p:tgtEl>
                                          <p:spTgt spid="16"/>
                                        </p:tgtEl>
                                        <p:attrNameLst>
                                          <p:attrName>ppt_x</p:attrName>
                                        </p:attrNameLst>
                                      </p:cBhvr>
                                      <p:tavLst>
                                        <p:tav tm="0">
                                          <p:val>
                                            <p:strVal val="#ppt_x"/>
                                          </p:val>
                                        </p:tav>
                                        <p:tav tm="100000">
                                          <p:val>
                                            <p:strVal val="#ppt_x"/>
                                          </p:val>
                                        </p:tav>
                                      </p:tavLst>
                                    </p:anim>
                                    <p:anim calcmode="lin" valueType="num">
                                      <p:cBhvr>
                                        <p:cTn id="65" dur="900" decel="100000" fill="hold"/>
                                        <p:tgtEl>
                                          <p:spTgt spid="16"/>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grpId="0" nodeType="clickEffect">
                                  <p:stCondLst>
                                    <p:cond delay="0"/>
                                  </p:stCondLst>
                                  <p:childTnLst>
                                    <p:set>
                                      <p:cBhvr>
                                        <p:cTn id="70" dur="1" fill="hold">
                                          <p:stCondLst>
                                            <p:cond delay="0"/>
                                          </p:stCondLst>
                                        </p:cTn>
                                        <p:tgtEl>
                                          <p:spTgt spid="17"/>
                                        </p:tgtEl>
                                        <p:attrNameLst>
                                          <p:attrName>style.visibility</p:attrName>
                                        </p:attrNameLst>
                                      </p:cBhvr>
                                      <p:to>
                                        <p:strVal val="visible"/>
                                      </p:to>
                                    </p:set>
                                    <p:animEffect transition="in" filter="fade">
                                      <p:cBhvr>
                                        <p:cTn id="71" dur="1000"/>
                                        <p:tgtEl>
                                          <p:spTgt spid="17"/>
                                        </p:tgtEl>
                                      </p:cBhvr>
                                    </p:animEffect>
                                    <p:anim calcmode="lin" valueType="num">
                                      <p:cBhvr>
                                        <p:cTn id="72" dur="1000" fill="hold"/>
                                        <p:tgtEl>
                                          <p:spTgt spid="17"/>
                                        </p:tgtEl>
                                        <p:attrNameLst>
                                          <p:attrName>ppt_x</p:attrName>
                                        </p:attrNameLst>
                                      </p:cBhvr>
                                      <p:tavLst>
                                        <p:tav tm="0">
                                          <p:val>
                                            <p:strVal val="#ppt_x"/>
                                          </p:val>
                                        </p:tav>
                                        <p:tav tm="100000">
                                          <p:val>
                                            <p:strVal val="#ppt_x"/>
                                          </p:val>
                                        </p:tav>
                                      </p:tavLst>
                                    </p:anim>
                                    <p:anim calcmode="lin" valueType="num">
                                      <p:cBhvr>
                                        <p:cTn id="73" dur="900" decel="100000" fill="hold"/>
                                        <p:tgtEl>
                                          <p:spTgt spid="17"/>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2" grpId="0"/>
      <p:bldP spid="14" grpId="0"/>
      <p:bldP spid="15" grpId="0"/>
      <p:bldP spid="16" grpId="0"/>
      <p:bldP spid="17" grpId="0"/>
      <p:bldP spid="1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ctangle 3"/>
          <p:cNvPicPr>
            <a:picLocks noGrp="1" noChangeAspect="1"/>
          </p:cNvPicPr>
          <p:nvPr>
            <p:ph type="pic" sz="quarter" idx="10"/>
          </p:nvPr>
        </p:nvPicPr>
        <p:blipFill>
          <a:blip r:embed="rId3">
            <a:extLst>
              <a:ext uri="{28A0092B-C50C-407E-A947-70E740481C1C}">
                <a14:useLocalDpi xmlns:a14="http://schemas.microsoft.com/office/drawing/2010/main" val="0"/>
              </a:ext>
            </a:extLst>
          </a:blip>
          <a:stretch>
            <a:fillRect/>
          </a:stretch>
        </p:blipFill>
        <p:spPr>
          <a:xfrm>
            <a:off x="304800" y="304800"/>
            <a:ext cx="1828800" cy="1464497"/>
          </a:xfrm>
          <a:prstGeom prst="rect">
            <a:avLst/>
          </a:prstGeom>
          <a:noFill/>
          <a:ln w="76200" cap="sq" cmpd="sng" algn="ctr">
            <a:solidFill>
              <a:schemeClr val="tx1"/>
            </a:solidFill>
            <a:prstDash val="solid"/>
            <a:miter lim="800000"/>
          </a:ln>
          <a:effectLst/>
        </p:spPr>
      </p:pic>
      <p:sp>
        <p:nvSpPr>
          <p:cNvPr id="3" name="W¥ل云玗İαЂÕØÚáÛ丫:Téxt Plàçèhòlðêr 表¥鷗字㌍_W 2"/>
          <p:cNvSpPr>
            <a:spLocks noGrp="1"/>
          </p:cNvSpPr>
          <p:nvPr>
            <p:ph type="body" sz="quarter" idx="11"/>
          </p:nvPr>
        </p:nvSpPr>
        <p:spPr>
          <a:xfrm>
            <a:off x="2286000" y="1676400"/>
            <a:ext cx="6400800" cy="762000"/>
          </a:xfrm>
        </p:spPr>
        <p:txBody>
          <a:bodyPr/>
          <a:lstStyle>
            <a:extLst/>
          </a:lstStyle>
          <a:p>
            <a:r>
              <a:rPr lang="en-US" sz="4200" dirty="0" smtClean="0"/>
              <a:t>Difficult temptation?</a:t>
            </a:r>
            <a:r>
              <a:rPr lang="mr-IN" sz="4200" dirty="0" smtClean="0"/>
              <a:t>…</a:t>
            </a:r>
            <a:r>
              <a:rPr lang="en-US" sz="4200" dirty="0" smtClean="0"/>
              <a:t>Addicted</a:t>
            </a:r>
            <a:r>
              <a:rPr lang="en-US" sz="4200" dirty="0"/>
              <a:t>? </a:t>
            </a:r>
            <a:endParaRPr lang="en-US" sz="4200" dirty="0" smtClean="0"/>
          </a:p>
          <a:p>
            <a:r>
              <a:rPr lang="en-US" sz="2800" dirty="0" smtClean="0"/>
              <a:t>How </a:t>
            </a:r>
            <a:r>
              <a:rPr lang="en-US" sz="2800" dirty="0"/>
              <a:t>to Lose Interest in Porn and Move into Spiritual Power</a:t>
            </a:r>
          </a:p>
        </p:txBody>
      </p:sp>
      <p:sp>
        <p:nvSpPr>
          <p:cNvPr id="2" name="TextBox 1"/>
          <p:cNvSpPr txBox="1"/>
          <p:nvPr/>
        </p:nvSpPr>
        <p:spPr>
          <a:xfrm>
            <a:off x="228600" y="2438400"/>
            <a:ext cx="8763000" cy="892552"/>
          </a:xfrm>
          <a:prstGeom prst="rect">
            <a:avLst/>
          </a:prstGeom>
          <a:noFill/>
        </p:spPr>
        <p:txBody>
          <a:bodyPr wrap="square" rtlCol="0">
            <a:spAutoFit/>
          </a:bodyPr>
          <a:lstStyle/>
          <a:p>
            <a:r>
              <a:rPr lang="en-US" sz="2600" dirty="0" smtClean="0"/>
              <a:t>Admit it and get up-building friendships or mentorships</a:t>
            </a:r>
          </a:p>
          <a:p>
            <a:endParaRPr lang="en-US" sz="2600" dirty="0"/>
          </a:p>
        </p:txBody>
      </p:sp>
      <p:sp>
        <p:nvSpPr>
          <p:cNvPr id="7" name="TextBox 6"/>
          <p:cNvSpPr txBox="1"/>
          <p:nvPr/>
        </p:nvSpPr>
        <p:spPr>
          <a:xfrm>
            <a:off x="228600" y="5791200"/>
            <a:ext cx="8305800" cy="769441"/>
          </a:xfrm>
          <a:prstGeom prst="rect">
            <a:avLst/>
          </a:prstGeom>
          <a:noFill/>
        </p:spPr>
        <p:txBody>
          <a:bodyPr wrap="square" rtlCol="0">
            <a:spAutoFit/>
          </a:bodyPr>
          <a:lstStyle/>
          <a:p>
            <a:endParaRPr lang="en-US" dirty="0" smtClean="0"/>
          </a:p>
          <a:p>
            <a:r>
              <a:rPr lang="en-US" sz="2600" dirty="0" smtClean="0"/>
              <a:t>Therapy</a:t>
            </a:r>
            <a:r>
              <a:rPr lang="mr-IN" sz="2600" dirty="0" smtClean="0"/>
              <a:t>…</a:t>
            </a:r>
            <a:r>
              <a:rPr lang="en-US" sz="2600" dirty="0" smtClean="0"/>
              <a:t>new developments</a:t>
            </a:r>
            <a:r>
              <a:rPr lang="mr-IN" sz="2600" dirty="0" smtClean="0"/>
              <a:t>…</a:t>
            </a:r>
            <a:r>
              <a:rPr lang="en-US" sz="2600" dirty="0" smtClean="0"/>
              <a:t>EMDR</a:t>
            </a:r>
            <a:endParaRPr lang="en-US" sz="2600" dirty="0"/>
          </a:p>
        </p:txBody>
      </p:sp>
      <p:sp>
        <p:nvSpPr>
          <p:cNvPr id="8" name="TextBox 7"/>
          <p:cNvSpPr txBox="1"/>
          <p:nvPr/>
        </p:nvSpPr>
        <p:spPr>
          <a:xfrm>
            <a:off x="228600" y="5486400"/>
            <a:ext cx="8305800" cy="492443"/>
          </a:xfrm>
          <a:prstGeom prst="rect">
            <a:avLst/>
          </a:prstGeom>
          <a:noFill/>
        </p:spPr>
        <p:txBody>
          <a:bodyPr wrap="square" rtlCol="0">
            <a:spAutoFit/>
          </a:bodyPr>
          <a:lstStyle/>
          <a:p>
            <a:r>
              <a:rPr lang="en-US" sz="2600" dirty="0" smtClean="0"/>
              <a:t>Believe in forgiveness</a:t>
            </a:r>
          </a:p>
        </p:txBody>
      </p:sp>
      <p:sp>
        <p:nvSpPr>
          <p:cNvPr id="9" name="TextBox 8"/>
          <p:cNvSpPr txBox="1"/>
          <p:nvPr/>
        </p:nvSpPr>
        <p:spPr>
          <a:xfrm>
            <a:off x="228600" y="3505200"/>
            <a:ext cx="8305800" cy="492443"/>
          </a:xfrm>
          <a:prstGeom prst="rect">
            <a:avLst/>
          </a:prstGeom>
          <a:noFill/>
        </p:spPr>
        <p:txBody>
          <a:bodyPr wrap="square" rtlCol="0">
            <a:spAutoFit/>
          </a:bodyPr>
          <a:lstStyle/>
          <a:p>
            <a:r>
              <a:rPr lang="en-US" sz="2600" dirty="0" smtClean="0"/>
              <a:t>Put your mind on things above</a:t>
            </a:r>
          </a:p>
        </p:txBody>
      </p:sp>
      <p:sp>
        <p:nvSpPr>
          <p:cNvPr id="10" name="TextBox 9"/>
          <p:cNvSpPr txBox="1"/>
          <p:nvPr/>
        </p:nvSpPr>
        <p:spPr>
          <a:xfrm>
            <a:off x="228600" y="2971800"/>
            <a:ext cx="8915400" cy="492443"/>
          </a:xfrm>
          <a:prstGeom prst="rect">
            <a:avLst/>
          </a:prstGeom>
          <a:noFill/>
        </p:spPr>
        <p:txBody>
          <a:bodyPr wrap="square" rtlCol="0">
            <a:spAutoFit/>
          </a:bodyPr>
          <a:lstStyle/>
          <a:p>
            <a:r>
              <a:rPr lang="en-US" sz="2600" dirty="0" smtClean="0"/>
              <a:t>Remember who you’re responsible to</a:t>
            </a:r>
            <a:r>
              <a:rPr lang="mr-IN" sz="2600" dirty="0" smtClean="0"/>
              <a:t>…</a:t>
            </a:r>
            <a:r>
              <a:rPr lang="en-US" sz="2600" dirty="0" smtClean="0"/>
              <a:t>responsible for</a:t>
            </a:r>
          </a:p>
        </p:txBody>
      </p:sp>
      <p:sp>
        <p:nvSpPr>
          <p:cNvPr id="11" name="TextBox 10"/>
          <p:cNvSpPr txBox="1"/>
          <p:nvPr/>
        </p:nvSpPr>
        <p:spPr>
          <a:xfrm>
            <a:off x="228600" y="4038600"/>
            <a:ext cx="8305800" cy="892552"/>
          </a:xfrm>
          <a:prstGeom prst="rect">
            <a:avLst/>
          </a:prstGeom>
          <a:noFill/>
        </p:spPr>
        <p:txBody>
          <a:bodyPr wrap="square" rtlCol="0">
            <a:spAutoFit/>
          </a:bodyPr>
          <a:lstStyle/>
          <a:p>
            <a:r>
              <a:rPr lang="en-US" sz="2600" dirty="0" smtClean="0"/>
              <a:t>Whatever it takes to “flee the Devil”</a:t>
            </a:r>
            <a:r>
              <a:rPr lang="mr-IN" sz="2600" dirty="0" smtClean="0"/>
              <a:t>…</a:t>
            </a:r>
            <a:r>
              <a:rPr lang="en-US" sz="2600" dirty="0" smtClean="0"/>
              <a:t>including computer blocks or getting rid of the devices</a:t>
            </a:r>
          </a:p>
        </p:txBody>
      </p:sp>
      <p:sp>
        <p:nvSpPr>
          <p:cNvPr id="12" name="TextBox 11"/>
          <p:cNvSpPr txBox="1"/>
          <p:nvPr/>
        </p:nvSpPr>
        <p:spPr>
          <a:xfrm>
            <a:off x="228600" y="4953000"/>
            <a:ext cx="4038600" cy="523220"/>
          </a:xfrm>
          <a:prstGeom prst="rect">
            <a:avLst/>
          </a:prstGeom>
          <a:noFill/>
        </p:spPr>
        <p:txBody>
          <a:bodyPr wrap="square" rtlCol="0">
            <a:spAutoFit/>
          </a:bodyPr>
          <a:lstStyle/>
          <a:p>
            <a:r>
              <a:rPr lang="en-US" sz="2800" dirty="0" smtClean="0"/>
              <a:t>Workout</a:t>
            </a:r>
            <a:r>
              <a:rPr lang="mr-IN" sz="2800" dirty="0" smtClean="0"/>
              <a:t>…</a:t>
            </a:r>
            <a:r>
              <a:rPr lang="en-US" sz="2800" dirty="0" smtClean="0"/>
              <a:t>hard!</a:t>
            </a:r>
          </a:p>
        </p:txBody>
      </p:sp>
      <p:sp>
        <p:nvSpPr>
          <p:cNvPr id="13" name="Rectangle 12"/>
          <p:cNvSpPr/>
          <p:nvPr/>
        </p:nvSpPr>
        <p:spPr>
          <a:xfrm>
            <a:off x="8229600" y="6248400"/>
            <a:ext cx="573632" cy="369332"/>
          </a:xfrm>
          <a:prstGeom prst="rect">
            <a:avLst/>
          </a:prstGeom>
        </p:spPr>
        <p:txBody>
          <a:bodyPr wrap="none">
            <a:spAutoFit/>
          </a:bodyPr>
          <a:lstStyle/>
          <a:p>
            <a:r>
              <a:rPr lang="en-US" dirty="0"/>
              <a:t>end</a:t>
            </a:r>
          </a:p>
        </p:txBody>
      </p:sp>
    </p:spTree>
    <p:extLst>
      <p:ext uri="{BB962C8B-B14F-4D97-AF65-F5344CB8AC3E}">
        <p14:creationId xmlns:p14="http://schemas.microsoft.com/office/powerpoint/2010/main" val="3849927356"/>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additive="base">
                                        <p:cTn id="43" dur="500" fill="hold"/>
                                        <p:tgtEl>
                                          <p:spTgt spid="7"/>
                                        </p:tgtEl>
                                        <p:attrNameLst>
                                          <p:attrName>ppt_x</p:attrName>
                                        </p:attrNameLst>
                                      </p:cBhvr>
                                      <p:tavLst>
                                        <p:tav tm="0">
                                          <p:val>
                                            <p:strVal val="#ppt_x"/>
                                          </p:val>
                                        </p:tav>
                                        <p:tav tm="100000">
                                          <p:val>
                                            <p:strVal val="#ppt_x"/>
                                          </p:val>
                                        </p:tav>
                                      </p:tavLst>
                                    </p:anim>
                                    <p:anim calcmode="lin" valueType="num">
                                      <p:cBhvr additive="base">
                                        <p:cTn id="4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P spid="9" grpId="0"/>
      <p:bldP spid="10" grpId="0"/>
      <p:bldP spid="11"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j0390471.jpg"/>
          <p:cNvPicPr>
            <a:picLocks noGrp="1" noChangeAspect="1"/>
          </p:cNvPicPr>
          <p:nvPr>
            <p:ph type="pic" sz="quarter" idx="10"/>
          </p:nvPr>
        </p:nvPicPr>
        <p:blipFill>
          <a:blip r:embed="rId3">
            <a:extLst>
              <a:ext uri="{28A0092B-C50C-407E-A947-70E740481C1C}">
                <a14:useLocalDpi xmlns:a14="http://schemas.microsoft.com/office/drawing/2010/main" val="0"/>
              </a:ext>
            </a:extLst>
          </a:blip>
          <a:stretch>
            <a:fillRect/>
          </a:stretch>
        </p:blipFill>
        <p:spPr>
          <a:xfrm>
            <a:off x="228600" y="228600"/>
            <a:ext cx="1143000" cy="1215957"/>
          </a:xfrm>
          <a:prstGeom prst="rect">
            <a:avLst/>
          </a:prstGeom>
          <a:noFill/>
          <a:ln w="38100" cap="sq" cmpd="sng" algn="ctr">
            <a:solidFill>
              <a:srgbClr val="0000FF"/>
            </a:solidFill>
            <a:prstDash val="solid"/>
            <a:miter lim="800000"/>
          </a:ln>
          <a:effectLst>
            <a:outerShdw blurRad="50800" dist="50800" dir="2700000" algn="tl" rotWithShape="0">
              <a:srgbClr val="000000">
                <a:alpha val="50000"/>
              </a:srgbClr>
            </a:outerShdw>
          </a:effectLst>
        </p:spPr>
      </p:pic>
      <p:sp>
        <p:nvSpPr>
          <p:cNvPr id="5" name="Text Placeholder 4"/>
          <p:cNvSpPr>
            <a:spLocks noGrp="1"/>
          </p:cNvSpPr>
          <p:nvPr>
            <p:ph type="body" sz="quarter" idx="11"/>
          </p:nvPr>
        </p:nvSpPr>
        <p:spPr>
          <a:xfrm>
            <a:off x="1828800" y="228600"/>
            <a:ext cx="6781800" cy="914400"/>
          </a:xfrm>
        </p:spPr>
        <p:txBody>
          <a:bodyPr/>
          <a:lstStyle/>
          <a:p>
            <a:r>
              <a:rPr lang="en-US" sz="4200" dirty="0" smtClean="0"/>
              <a:t>STATISTICS &amp; REALITY</a:t>
            </a:r>
            <a:endParaRPr lang="en-US" sz="4200" dirty="0"/>
          </a:p>
        </p:txBody>
      </p:sp>
      <p:sp>
        <p:nvSpPr>
          <p:cNvPr id="2" name="TextBox 1"/>
          <p:cNvSpPr txBox="1"/>
          <p:nvPr/>
        </p:nvSpPr>
        <p:spPr>
          <a:xfrm>
            <a:off x="152400" y="1524000"/>
            <a:ext cx="8991600" cy="5493813"/>
          </a:xfrm>
          <a:prstGeom prst="rect">
            <a:avLst/>
          </a:prstGeom>
          <a:noFill/>
        </p:spPr>
        <p:txBody>
          <a:bodyPr wrap="square" rtlCol="0">
            <a:spAutoFit/>
          </a:bodyPr>
          <a:lstStyle/>
          <a:p>
            <a:r>
              <a:rPr lang="en-US" sz="1300" dirty="0"/>
              <a:t>As a result of viewing pornography women reported lowered body image, partner critical of their body, increased pressure to perform acts seen in pornographic films, and less actual sex, while men reported being more critical of their partners’ body and less interested in actual sex</a:t>
            </a:r>
            <a:r>
              <a:rPr lang="en-US" sz="1300" dirty="0" smtClean="0"/>
              <a:t>. Albright</a:t>
            </a:r>
            <a:r>
              <a:rPr lang="en-US" sz="1300" dirty="0"/>
              <a:t>, J. (2008). Sex in America online: An exploration of sex, marital status, and sexual identity in Internet sex seeking and its impacts. Journal of Sex Research, 45, 175</a:t>
            </a:r>
            <a:r>
              <a:rPr lang="en-US" sz="1300" dirty="0" smtClean="0"/>
              <a:t>–</a:t>
            </a:r>
            <a:r>
              <a:rPr lang="en-US" sz="1300" dirty="0"/>
              <a:t>.</a:t>
            </a:r>
            <a:endParaRPr lang="en-US" sz="1300" dirty="0" smtClean="0"/>
          </a:p>
          <a:p>
            <a:r>
              <a:rPr lang="en-US" sz="1300" dirty="0" smtClean="0"/>
              <a:t>_________________________</a:t>
            </a:r>
            <a:endParaRPr lang="en-US" sz="1300" dirty="0"/>
          </a:p>
          <a:p>
            <a:r>
              <a:rPr lang="en-US" sz="1300" dirty="0"/>
              <a:t>Exposure to “massive pornography” leads to changes in beliefs and attitudes. For example</a:t>
            </a:r>
            <a:r>
              <a:rPr lang="en-US" sz="1300" dirty="0" smtClean="0"/>
              <a:t>, </a:t>
            </a:r>
            <a:r>
              <a:rPr lang="en-US" sz="1300" dirty="0"/>
              <a:t>reduced belief that pornography needs to be restricted for minors, reduced recommended jail sentences for rapists, increased callousness toward woman, and beliefs of increased frequency of pathological sex (such as sex with animals, and sex with violence)</a:t>
            </a:r>
            <a:r>
              <a:rPr lang="en-US" sz="1300" dirty="0" smtClean="0"/>
              <a:t>. </a:t>
            </a:r>
            <a:r>
              <a:rPr lang="en-US" sz="1300" dirty="0" err="1" smtClean="0"/>
              <a:t>Zillmann</a:t>
            </a:r>
            <a:r>
              <a:rPr lang="en-US" sz="1300" dirty="0"/>
              <a:t>, D &amp; J. Bryant. (1984). Effects of massive exposure to pornography</a:t>
            </a:r>
            <a:r>
              <a:rPr lang="en-US" sz="1300" dirty="0" smtClean="0"/>
              <a:t>.</a:t>
            </a:r>
          </a:p>
          <a:p>
            <a:r>
              <a:rPr lang="en-US" sz="1300" dirty="0" smtClean="0"/>
              <a:t>—</a:t>
            </a:r>
            <a:r>
              <a:rPr lang="en-US" sz="1300" dirty="0"/>
              <a:t>———————————–</a:t>
            </a:r>
          </a:p>
          <a:p>
            <a:r>
              <a:rPr lang="en-US" sz="1300" dirty="0"/>
              <a:t>The strongest predictors of use of </a:t>
            </a:r>
            <a:r>
              <a:rPr lang="en-US" sz="1300" dirty="0" err="1"/>
              <a:t>cyberporn</a:t>
            </a:r>
            <a:r>
              <a:rPr lang="en-US" sz="1300" dirty="0"/>
              <a:t> were weak ties to religion and lack of a happy marriage. However, past sexual deviance (e.g., involvement in paid sex) was also a strong predictor of </a:t>
            </a:r>
            <a:r>
              <a:rPr lang="en-US" sz="1300" dirty="0" err="1"/>
              <a:t>cyberporn</a:t>
            </a:r>
            <a:r>
              <a:rPr lang="en-US" sz="1300" dirty="0"/>
              <a:t> use. Persons ever having an extramarital affair were 3.18 times more apt to have used </a:t>
            </a:r>
            <a:r>
              <a:rPr lang="en-US" sz="1300" dirty="0" err="1"/>
              <a:t>cyberporn</a:t>
            </a:r>
            <a:r>
              <a:rPr lang="en-US" sz="1300" dirty="0"/>
              <a:t> than ones who had lacked affairs. </a:t>
            </a:r>
            <a:r>
              <a:rPr lang="en-US" sz="1300" dirty="0" smtClean="0"/>
              <a:t>Stack</a:t>
            </a:r>
            <a:r>
              <a:rPr lang="en-US" sz="1300" dirty="0"/>
              <a:t>, S., Wasserman, I. &amp; Kern, R. (2004). Adult Social Bonds and Use of Internet Pornography. Social Science Quarterly, 85, 75-88.</a:t>
            </a:r>
          </a:p>
          <a:p>
            <a:r>
              <a:rPr lang="en-US" sz="1300" dirty="0"/>
              <a:t>————————————–</a:t>
            </a:r>
          </a:p>
          <a:p>
            <a:r>
              <a:rPr lang="en-US" sz="1300" dirty="0"/>
              <a:t>Women who were exposed to pornography as children were more likely to accept the rape myth and to have sexual fantasies that involved rape</a:t>
            </a:r>
            <a:r>
              <a:rPr lang="en-US" sz="1300" dirty="0" smtClean="0"/>
              <a:t>. </a:t>
            </a:r>
            <a:r>
              <a:rPr lang="en-US" sz="1300" dirty="0" err="1" smtClean="0"/>
              <a:t>Corne</a:t>
            </a:r>
            <a:r>
              <a:rPr lang="en-US" sz="1300" dirty="0"/>
              <a:t>, S., </a:t>
            </a:r>
            <a:r>
              <a:rPr lang="en-US" sz="1300" dirty="0" err="1"/>
              <a:t>Briere</a:t>
            </a:r>
            <a:r>
              <a:rPr lang="en-US" sz="1300" dirty="0"/>
              <a:t>, J. &amp; </a:t>
            </a:r>
            <a:r>
              <a:rPr lang="en-US" sz="1300" dirty="0" err="1"/>
              <a:t>Esses</a:t>
            </a:r>
            <a:r>
              <a:rPr lang="en-US" sz="1300" dirty="0"/>
              <a:t>, L. (1992). Women’s attitudes and fantasies about rape as a function of early exposure to pornography. </a:t>
            </a:r>
            <a:endParaRPr lang="en-US" sz="1300" dirty="0" smtClean="0"/>
          </a:p>
          <a:p>
            <a:r>
              <a:rPr lang="en-US" sz="1300" dirty="0" smtClean="0"/>
              <a:t>_________________________</a:t>
            </a:r>
          </a:p>
          <a:p>
            <a:r>
              <a:rPr lang="en-US" sz="1300" dirty="0"/>
              <a:t>- More couples are enjoying porn together, with women often taking the lead in choosing the material.</a:t>
            </a:r>
          </a:p>
          <a:p>
            <a:r>
              <a:rPr lang="en-US" sz="1300" dirty="0"/>
              <a:t>- More women are using porn to get themselves in the mood for sex or to enjoy their sexuality on their own.</a:t>
            </a:r>
          </a:p>
          <a:p>
            <a:r>
              <a:rPr lang="en-US" sz="1300" dirty="0"/>
              <a:t>- More women are using porn to learn new sexual techniques or to explore sexually adventurous situations.</a:t>
            </a:r>
          </a:p>
          <a:p>
            <a:r>
              <a:rPr lang="en-US" sz="1300" dirty="0"/>
              <a:t>- More women are using porn to satisfy a general curiosity about sex overall, and</a:t>
            </a:r>
          </a:p>
          <a:p>
            <a:r>
              <a:rPr lang="en-US" sz="1300" dirty="0"/>
              <a:t>- More women are comfortable and confident in asserting their opinions on the subject.</a:t>
            </a:r>
          </a:p>
          <a:p>
            <a:r>
              <a:rPr lang="en-US" sz="1300" dirty="0"/>
              <a:t>In short, women are increasingly using porn for pretty much the same reasons (and pleasures) as men. </a:t>
            </a: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j0390471.jpg"/>
          <p:cNvPicPr>
            <a:picLocks noGrp="1" noChangeAspect="1"/>
          </p:cNvPicPr>
          <p:nvPr>
            <p:ph type="pic" sz="quarter" idx="10"/>
          </p:nvPr>
        </p:nvPicPr>
        <p:blipFill>
          <a:blip r:embed="rId3">
            <a:extLst>
              <a:ext uri="{28A0092B-C50C-407E-A947-70E740481C1C}">
                <a14:useLocalDpi xmlns:a14="http://schemas.microsoft.com/office/drawing/2010/main" val="0"/>
              </a:ext>
            </a:extLst>
          </a:blip>
          <a:stretch>
            <a:fillRect/>
          </a:stretch>
        </p:blipFill>
        <p:spPr>
          <a:xfrm>
            <a:off x="228600" y="228601"/>
            <a:ext cx="762000" cy="810638"/>
          </a:xfrm>
          <a:prstGeom prst="rect">
            <a:avLst/>
          </a:prstGeom>
          <a:noFill/>
          <a:ln w="38100" cap="sq" cmpd="sng" algn="ctr">
            <a:solidFill>
              <a:srgbClr val="0000FF"/>
            </a:solidFill>
            <a:prstDash val="solid"/>
            <a:miter lim="800000"/>
          </a:ln>
          <a:effectLst>
            <a:outerShdw blurRad="50800" dist="50800" dir="2700000" algn="tl" rotWithShape="0">
              <a:srgbClr val="000000">
                <a:alpha val="50000"/>
              </a:srgbClr>
            </a:outerShdw>
          </a:effectLst>
        </p:spPr>
      </p:pic>
      <p:sp>
        <p:nvSpPr>
          <p:cNvPr id="5" name="Text Placeholder 4"/>
          <p:cNvSpPr>
            <a:spLocks noGrp="1"/>
          </p:cNvSpPr>
          <p:nvPr>
            <p:ph type="body" sz="quarter" idx="11"/>
          </p:nvPr>
        </p:nvSpPr>
        <p:spPr>
          <a:xfrm>
            <a:off x="1828800" y="228600"/>
            <a:ext cx="6781800" cy="914400"/>
          </a:xfrm>
        </p:spPr>
        <p:txBody>
          <a:bodyPr/>
          <a:lstStyle/>
          <a:p>
            <a:r>
              <a:rPr lang="en-US" sz="4200" dirty="0" smtClean="0"/>
              <a:t>STATISTICS &amp; REALITY</a:t>
            </a:r>
            <a:endParaRPr lang="en-US" sz="4200" dirty="0"/>
          </a:p>
        </p:txBody>
      </p:sp>
      <p:sp>
        <p:nvSpPr>
          <p:cNvPr id="2" name="TextBox 1"/>
          <p:cNvSpPr txBox="1"/>
          <p:nvPr/>
        </p:nvSpPr>
        <p:spPr>
          <a:xfrm>
            <a:off x="152400" y="1066800"/>
            <a:ext cx="8991600" cy="5893923"/>
          </a:xfrm>
          <a:prstGeom prst="rect">
            <a:avLst/>
          </a:prstGeom>
          <a:noFill/>
        </p:spPr>
        <p:txBody>
          <a:bodyPr wrap="square" rtlCol="0">
            <a:spAutoFit/>
          </a:bodyPr>
          <a:lstStyle/>
          <a:p>
            <a:r>
              <a:rPr lang="en-US" sz="1300" dirty="0"/>
              <a:t>Male domestic violence offenders who utilize </a:t>
            </a:r>
            <a:r>
              <a:rPr lang="en-US" sz="1300" dirty="0" smtClean="0"/>
              <a:t>pornography </a:t>
            </a:r>
            <a:r>
              <a:rPr lang="en-US" sz="1300" dirty="0"/>
              <a:t>use more controlling behaviors, engage in more sexual abuse, stalking and marital rape against their partners then males who do not use the sex industry.</a:t>
            </a:r>
          </a:p>
          <a:p>
            <a:r>
              <a:rPr lang="en-US" sz="1300" dirty="0"/>
              <a:t>Simmons, C. A, Lehmann, P &amp; Collier-</a:t>
            </a:r>
            <a:r>
              <a:rPr lang="en-US" sz="1300" dirty="0" err="1"/>
              <a:t>Tenison</a:t>
            </a:r>
            <a:r>
              <a:rPr lang="en-US" sz="1300" dirty="0"/>
              <a:t>, S. (2008). Linking male use of the sex industry to controlling behaviors in violent relationships. </a:t>
            </a:r>
          </a:p>
          <a:p>
            <a:r>
              <a:rPr lang="en-US" sz="1300" dirty="0"/>
              <a:t>————————————–</a:t>
            </a:r>
          </a:p>
          <a:p>
            <a:r>
              <a:rPr lang="en-US" sz="1300" dirty="0"/>
              <a:t>At the 2003 meeting of the American Academy of Matrimonial Lawyers, a gathering of the nation’s divorce lawyers, attendees documented a startling trend. Nearly two-thirds of the attorneys present had witnessed a sudden rise in divorces related to the Internet; 58% of those were the result of a spouse looking at excessive amounts of pornography online</a:t>
            </a:r>
            <a:r>
              <a:rPr lang="en-US" sz="1300" dirty="0" smtClean="0"/>
              <a:t>. Paul</a:t>
            </a:r>
            <a:r>
              <a:rPr lang="en-US" sz="1300" dirty="0"/>
              <a:t>, P. (2005). </a:t>
            </a:r>
            <a:r>
              <a:rPr lang="en-US" sz="1300" dirty="0" err="1"/>
              <a:t>Pornified</a:t>
            </a:r>
            <a:r>
              <a:rPr lang="en-US" sz="1300" dirty="0"/>
              <a:t>. New York: Times Books.</a:t>
            </a:r>
          </a:p>
          <a:p>
            <a:r>
              <a:rPr lang="en-US" sz="1300" dirty="0"/>
              <a:t>————————————–</a:t>
            </a:r>
          </a:p>
          <a:p>
            <a:r>
              <a:rPr lang="en-US" sz="1300" dirty="0"/>
              <a:t>In a sample of 30 juveniles who had committed sex offenses, exposure to pornographic material at a young age was common. The researchers reported that 29 of the 30 juveniles had been exposed to X-rated magazines or videos; the average age at exposure was about 7.5 years</a:t>
            </a:r>
            <a:r>
              <a:rPr lang="en-US" sz="1300" dirty="0" smtClean="0"/>
              <a:t>. </a:t>
            </a:r>
            <a:r>
              <a:rPr lang="en-US" sz="1300" dirty="0" err="1" smtClean="0"/>
              <a:t>Wieckowski</a:t>
            </a:r>
            <a:r>
              <a:rPr lang="en-US" sz="1300" dirty="0"/>
              <a:t>, E., </a:t>
            </a:r>
            <a:r>
              <a:rPr lang="en-US" sz="1300" dirty="0" err="1"/>
              <a:t>Hartsoe</a:t>
            </a:r>
            <a:r>
              <a:rPr lang="en-US" sz="1300" dirty="0"/>
              <a:t>, P., Mayer, A., and </a:t>
            </a:r>
            <a:r>
              <a:rPr lang="en-US" sz="1300" dirty="0" err="1"/>
              <a:t>Shortz</a:t>
            </a:r>
            <a:r>
              <a:rPr lang="en-US" sz="1300" dirty="0"/>
              <a:t>, J. 1998. Deviant sexual behavior in children </a:t>
            </a:r>
            <a:r>
              <a:rPr lang="en-US" sz="1300" dirty="0" smtClean="0"/>
              <a:t>and </a:t>
            </a:r>
            <a:r>
              <a:rPr lang="en-US" sz="1300" dirty="0"/>
              <a:t>young </a:t>
            </a:r>
            <a:r>
              <a:rPr lang="en-US" sz="1300" dirty="0" smtClean="0"/>
              <a:t>adolescents</a:t>
            </a:r>
            <a:r>
              <a:rPr lang="en-US" sz="1300" dirty="0"/>
              <a:t>.</a:t>
            </a:r>
          </a:p>
          <a:p>
            <a:r>
              <a:rPr lang="en-US" sz="1300" dirty="0"/>
              <a:t>————————————–</a:t>
            </a:r>
          </a:p>
          <a:p>
            <a:r>
              <a:rPr lang="en-US" sz="1300" dirty="0"/>
              <a:t>Juvenile sex offenders were questioned about their use of sexually explicit material. Only 11% said they did not use sexually explicit material. Of those who used the material, 74% said it increased their sexual arousal.</a:t>
            </a:r>
          </a:p>
          <a:p>
            <a:r>
              <a:rPr lang="en-US" sz="1300" dirty="0"/>
              <a:t>Becker, J. V. &amp; Stein, R. M. (1991). Is sexual erotica associated with sexual deviance in adolescent males? </a:t>
            </a:r>
            <a:endParaRPr lang="en-US" sz="1300" dirty="0" smtClean="0"/>
          </a:p>
          <a:p>
            <a:r>
              <a:rPr lang="en-US" sz="1300" dirty="0" smtClean="0"/>
              <a:t>_________________________</a:t>
            </a:r>
          </a:p>
          <a:p>
            <a:r>
              <a:rPr lang="en-US" sz="1300" dirty="0"/>
              <a:t>Male and female students and non students were shown videos for one hour each week for six weeks. Half of these subjects were shown pornography which was non violent and included common sexual practices. Half of the subjects were shown videos that had no pornography, no violence and were innocuous. Two weeks after they stopped seeing the videos they were all given an opportunity to watch videos in private. Those who saw the pornography were significantly more likely to pick harder core pornography which included sex with animals and sex that included violence. Those who had seen the innocuous videos were unlikely to pick the pornographic videos to watch. They were especially unlikely to pick the hardcore pornographic videos to watch</a:t>
            </a:r>
            <a:r>
              <a:rPr lang="en-US" sz="1300" dirty="0" smtClean="0"/>
              <a:t>. Watching </a:t>
            </a:r>
            <a:r>
              <a:rPr lang="en-US" sz="1300" dirty="0"/>
              <a:t>pornographic videos increases the interest in watching pornographic videos that are more hardcore and contain unusual and/or pathological sexual behaviors</a:t>
            </a:r>
            <a:r>
              <a:rPr lang="en-US" sz="1300" dirty="0" smtClean="0"/>
              <a:t>. </a:t>
            </a:r>
            <a:r>
              <a:rPr lang="en-US" sz="1300" dirty="0" err="1" smtClean="0"/>
              <a:t>Zillmann</a:t>
            </a:r>
            <a:r>
              <a:rPr lang="en-US" sz="1300" dirty="0"/>
              <a:t>, D. &amp; Bryant, J. (1986). </a:t>
            </a:r>
            <a:endParaRPr lang="en-US" sz="1200" dirty="0"/>
          </a:p>
        </p:txBody>
      </p:sp>
    </p:spTree>
    <p:extLst>
      <p:ext uri="{BB962C8B-B14F-4D97-AF65-F5344CB8AC3E}">
        <p14:creationId xmlns:p14="http://schemas.microsoft.com/office/powerpoint/2010/main" val="221567725"/>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j0390471.jpg"/>
          <p:cNvPicPr>
            <a:picLocks noGrp="1" noChangeAspect="1"/>
          </p:cNvPicPr>
          <p:nvPr>
            <p:ph type="pic" sz="quarter" idx="10"/>
          </p:nvPr>
        </p:nvPicPr>
        <p:blipFill>
          <a:blip r:embed="rId3">
            <a:extLst>
              <a:ext uri="{28A0092B-C50C-407E-A947-70E740481C1C}">
                <a14:useLocalDpi xmlns:a14="http://schemas.microsoft.com/office/drawing/2010/main" val="0"/>
              </a:ext>
            </a:extLst>
          </a:blip>
          <a:stretch>
            <a:fillRect/>
          </a:stretch>
        </p:blipFill>
        <p:spPr>
          <a:xfrm>
            <a:off x="228600" y="228601"/>
            <a:ext cx="762000" cy="810638"/>
          </a:xfrm>
          <a:prstGeom prst="rect">
            <a:avLst/>
          </a:prstGeom>
          <a:noFill/>
          <a:ln w="38100" cap="sq" cmpd="sng" algn="ctr">
            <a:solidFill>
              <a:srgbClr val="0000FF"/>
            </a:solidFill>
            <a:prstDash val="solid"/>
            <a:miter lim="800000"/>
          </a:ln>
          <a:effectLst>
            <a:outerShdw blurRad="50800" dist="50800" dir="2700000" algn="tl" rotWithShape="0">
              <a:srgbClr val="000000">
                <a:alpha val="50000"/>
              </a:srgbClr>
            </a:outerShdw>
          </a:effectLst>
        </p:spPr>
      </p:pic>
      <p:sp>
        <p:nvSpPr>
          <p:cNvPr id="5" name="Text Placeholder 4"/>
          <p:cNvSpPr>
            <a:spLocks noGrp="1"/>
          </p:cNvSpPr>
          <p:nvPr>
            <p:ph type="body" sz="quarter" idx="11"/>
          </p:nvPr>
        </p:nvSpPr>
        <p:spPr>
          <a:xfrm>
            <a:off x="1828800" y="228600"/>
            <a:ext cx="6781800" cy="914400"/>
          </a:xfrm>
        </p:spPr>
        <p:txBody>
          <a:bodyPr/>
          <a:lstStyle/>
          <a:p>
            <a:r>
              <a:rPr lang="en-US" sz="4200" dirty="0" smtClean="0"/>
              <a:t>STATISTICS &amp; REALITY</a:t>
            </a:r>
            <a:endParaRPr lang="en-US" sz="4200" dirty="0"/>
          </a:p>
        </p:txBody>
      </p:sp>
      <p:sp>
        <p:nvSpPr>
          <p:cNvPr id="2" name="TextBox 1"/>
          <p:cNvSpPr txBox="1"/>
          <p:nvPr/>
        </p:nvSpPr>
        <p:spPr>
          <a:xfrm>
            <a:off x="152400" y="1066800"/>
            <a:ext cx="8991600" cy="5893923"/>
          </a:xfrm>
          <a:prstGeom prst="rect">
            <a:avLst/>
          </a:prstGeom>
          <a:noFill/>
        </p:spPr>
        <p:txBody>
          <a:bodyPr wrap="square" rtlCol="0">
            <a:spAutoFit/>
          </a:bodyPr>
          <a:lstStyle/>
          <a:p>
            <a:r>
              <a:rPr lang="en-US" sz="1300" dirty="0"/>
              <a:t>Almost two thirds (67%) of young adult males find pornography use acceptable while 49% of young adult females find it acceptable. More young adult males use pornography (87%) than young adult females (31%). While 31% of males use pornography never or less than once a month about 5% of males use pornography daily or almost daily. Young adult females use pornography infrequently; 69 % never use it, 21% use it less than once a month and only .2% use it daily or almost every day. For males, more pornography use is correlated with more sex partners, more alcohol use, more binge drinking, greater acceptance of sex outside of marriage for married individuals, greater acceptance of sex before marriage and less child centeredness during marriage</a:t>
            </a:r>
            <a:r>
              <a:rPr lang="en-US" sz="1300" dirty="0" smtClean="0"/>
              <a:t>. Carroll</a:t>
            </a:r>
            <a:r>
              <a:rPr lang="en-US" sz="1300" dirty="0"/>
              <a:t>, J. S., Padilla-Walker, L. M., Nelson, L. J., Olson, C. D., Barry, C. M., &amp; Madsen, S. (2008). Generation XXX: Pornography acceptance and use among emerging </a:t>
            </a:r>
            <a:r>
              <a:rPr lang="en-US" sz="1300" dirty="0" smtClean="0"/>
              <a:t>adults.</a:t>
            </a:r>
            <a:endParaRPr lang="en-US" sz="1300" dirty="0"/>
          </a:p>
          <a:p>
            <a:r>
              <a:rPr lang="en-US" sz="1300" dirty="0"/>
              <a:t>————————————–</a:t>
            </a:r>
          </a:p>
          <a:p>
            <a:r>
              <a:rPr lang="en-US" sz="1300" dirty="0"/>
              <a:t>Males who are involved with interpersonal violence in their relationships and who use pornography and go to strip clubs use more controlling behaviors with their partners. These males engage in more sexual abuse, stalking and marital rape than abusers who do not use pornography and go to strip clubs</a:t>
            </a:r>
            <a:r>
              <a:rPr lang="en-US" sz="1300" dirty="0" smtClean="0"/>
              <a:t>. Simmons</a:t>
            </a:r>
            <a:r>
              <a:rPr lang="en-US" sz="1300" dirty="0"/>
              <a:t>, C. A., Lehmann, P. &amp; Collier-</a:t>
            </a:r>
            <a:r>
              <a:rPr lang="en-US" sz="1300" dirty="0" err="1"/>
              <a:t>Tennison</a:t>
            </a:r>
            <a:r>
              <a:rPr lang="en-US" sz="1300" dirty="0"/>
              <a:t>, S. (2008). Linking male use of the sex industry to controlling behaviors in violent relationships: An exploratory analysis. </a:t>
            </a:r>
            <a:r>
              <a:rPr lang="en-US" sz="1300" dirty="0" smtClean="0"/>
              <a:t>—</a:t>
            </a:r>
            <a:r>
              <a:rPr lang="en-US" sz="1300" dirty="0"/>
              <a:t>———————————–</a:t>
            </a:r>
          </a:p>
          <a:p>
            <a:r>
              <a:rPr lang="en-US" sz="1300" dirty="0"/>
              <a:t>Forty percent of abused women indicated that their partner used violent pornography. Of those whose partners used pornography, 53% of the women indicated that they had been asked or forced to enact scenes that they had been shown. Forty percent of the abused women had been raped and of these, 73% stated that their partners had used pornography. Twenty-six percent of the women had been reminded of pornography during the abuse</a:t>
            </a:r>
            <a:r>
              <a:rPr lang="en-US" sz="1300" dirty="0" smtClean="0"/>
              <a:t>. Cramer</a:t>
            </a:r>
            <a:r>
              <a:rPr lang="en-US" sz="1300" dirty="0"/>
              <a:t>, E. &amp; McFarlane, J. (1994). Pornography and abuse of women. Public Health Nursing, 11, 4, 268-272</a:t>
            </a:r>
            <a:r>
              <a:rPr lang="en-US" sz="1300" dirty="0" smtClean="0"/>
              <a:t>.</a:t>
            </a:r>
          </a:p>
          <a:p>
            <a:r>
              <a:rPr lang="en-US" sz="1300" dirty="0" smtClean="0"/>
              <a:t>__________________________</a:t>
            </a:r>
            <a:endParaRPr lang="en-US" sz="1300" dirty="0"/>
          </a:p>
          <a:p>
            <a:r>
              <a:rPr lang="en-US" sz="1300" dirty="0"/>
              <a:t>The likelihood of sexual harassment is significantly correlated with volume of past exposure of sexually explicit materials.</a:t>
            </a:r>
          </a:p>
          <a:p>
            <a:r>
              <a:rPr lang="en-US" sz="1300" dirty="0"/>
              <a:t>Barak, A., Fisher, W.A., Belfry, S., &amp; </a:t>
            </a:r>
            <a:r>
              <a:rPr lang="en-US" sz="1300" dirty="0" err="1"/>
              <a:t>Lashambe</a:t>
            </a:r>
            <a:r>
              <a:rPr lang="en-US" sz="1300" dirty="0"/>
              <a:t>, D. R. (1999). Sex, guys, and </a:t>
            </a:r>
            <a:r>
              <a:rPr lang="en-US" sz="1300" dirty="0" smtClean="0"/>
              <a:t>cyberspace.</a:t>
            </a:r>
          </a:p>
          <a:p>
            <a:r>
              <a:rPr lang="en-US" sz="1300" dirty="0" smtClean="0"/>
              <a:t>___________________________</a:t>
            </a:r>
          </a:p>
          <a:p>
            <a:r>
              <a:rPr lang="en-US" sz="1300" dirty="0"/>
              <a:t>There was an increase in attitudes supporting sexual violence following pornography exposure. Violent pornography increased these attitudes even more than non violent pornography</a:t>
            </a:r>
            <a:r>
              <a:rPr lang="en-US" sz="1300" dirty="0" smtClean="0"/>
              <a:t>. Allen</a:t>
            </a:r>
            <a:r>
              <a:rPr lang="en-US" sz="1300" dirty="0"/>
              <a:t>, M., </a:t>
            </a:r>
            <a:r>
              <a:rPr lang="en-US" sz="1300" dirty="0" err="1"/>
              <a:t>Emmers</a:t>
            </a:r>
            <a:r>
              <a:rPr lang="en-US" sz="1300" dirty="0"/>
              <a:t>, T. M., </a:t>
            </a:r>
            <a:r>
              <a:rPr lang="en-US" sz="1300" dirty="0" err="1"/>
              <a:t>Gebhardt</a:t>
            </a:r>
            <a:r>
              <a:rPr lang="en-US" sz="1300" dirty="0"/>
              <a:t>, L., &amp; </a:t>
            </a:r>
            <a:r>
              <a:rPr lang="en-US" sz="1300" dirty="0" err="1"/>
              <a:t>Giery</a:t>
            </a:r>
            <a:r>
              <a:rPr lang="en-US" sz="1300" dirty="0"/>
              <a:t>, M. (1995). </a:t>
            </a:r>
          </a:p>
        </p:txBody>
      </p:sp>
    </p:spTree>
    <p:extLst>
      <p:ext uri="{BB962C8B-B14F-4D97-AF65-F5344CB8AC3E}">
        <p14:creationId xmlns:p14="http://schemas.microsoft.com/office/powerpoint/2010/main" val="16726316"/>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j0390471.jpg"/>
          <p:cNvPicPr>
            <a:picLocks noGrp="1" noChangeAspect="1"/>
          </p:cNvPicPr>
          <p:nvPr>
            <p:ph type="pic" sz="quarter" idx="10"/>
          </p:nvPr>
        </p:nvPicPr>
        <p:blipFill>
          <a:blip r:embed="rId3">
            <a:extLst>
              <a:ext uri="{28A0092B-C50C-407E-A947-70E740481C1C}">
                <a14:useLocalDpi xmlns:a14="http://schemas.microsoft.com/office/drawing/2010/main" val="0"/>
              </a:ext>
            </a:extLst>
          </a:blip>
          <a:stretch>
            <a:fillRect/>
          </a:stretch>
        </p:blipFill>
        <p:spPr>
          <a:xfrm>
            <a:off x="228600" y="228601"/>
            <a:ext cx="762000" cy="810638"/>
          </a:xfrm>
          <a:prstGeom prst="rect">
            <a:avLst/>
          </a:prstGeom>
          <a:noFill/>
          <a:ln w="38100" cap="sq" cmpd="sng" algn="ctr">
            <a:solidFill>
              <a:srgbClr val="0000FF"/>
            </a:solidFill>
            <a:prstDash val="solid"/>
            <a:miter lim="800000"/>
          </a:ln>
          <a:effectLst>
            <a:outerShdw blurRad="50800" dist="50800" dir="2700000" algn="tl" rotWithShape="0">
              <a:srgbClr val="000000">
                <a:alpha val="50000"/>
              </a:srgbClr>
            </a:outerShdw>
          </a:effectLst>
        </p:spPr>
      </p:pic>
      <p:sp>
        <p:nvSpPr>
          <p:cNvPr id="5" name="Text Placeholder 4"/>
          <p:cNvSpPr>
            <a:spLocks noGrp="1"/>
          </p:cNvSpPr>
          <p:nvPr>
            <p:ph type="body" sz="quarter" idx="11"/>
          </p:nvPr>
        </p:nvSpPr>
        <p:spPr>
          <a:xfrm>
            <a:off x="1828800" y="228600"/>
            <a:ext cx="6781800" cy="914400"/>
          </a:xfrm>
        </p:spPr>
        <p:txBody>
          <a:bodyPr/>
          <a:lstStyle/>
          <a:p>
            <a:r>
              <a:rPr lang="en-US" sz="4200" dirty="0" smtClean="0"/>
              <a:t>STATISTICS &amp; REALITY</a:t>
            </a:r>
            <a:endParaRPr lang="en-US" sz="4200" dirty="0"/>
          </a:p>
        </p:txBody>
      </p:sp>
      <p:sp>
        <p:nvSpPr>
          <p:cNvPr id="2" name="TextBox 1"/>
          <p:cNvSpPr txBox="1"/>
          <p:nvPr/>
        </p:nvSpPr>
        <p:spPr>
          <a:xfrm>
            <a:off x="152400" y="838200"/>
            <a:ext cx="8991600" cy="6278643"/>
          </a:xfrm>
          <a:prstGeom prst="rect">
            <a:avLst/>
          </a:prstGeom>
          <a:noFill/>
        </p:spPr>
        <p:txBody>
          <a:bodyPr wrap="square" rtlCol="0">
            <a:spAutoFit/>
          </a:bodyPr>
          <a:lstStyle/>
          <a:p>
            <a:endParaRPr lang="sk-SK" sz="1200" dirty="0"/>
          </a:p>
          <a:p>
            <a:r>
              <a:rPr lang="sk-SK" sz="1300" dirty="0">
                <a:solidFill>
                  <a:srgbClr val="FFFFFF"/>
                </a:solidFill>
                <a:hlinkClick r:id="rId4"/>
              </a:rPr>
              <a:t>http://www.psychologytoday.com/blog/i-can-relate/201403/it-doesn-t-hurt-look-does-it</a:t>
            </a:r>
          </a:p>
          <a:p>
            <a:r>
              <a:rPr lang="sk-SK" sz="1300" dirty="0">
                <a:solidFill>
                  <a:srgbClr val="FFFFFF"/>
                </a:solidFill>
              </a:rPr>
              <a:t>“The Result: The people who eliminated or significantly reduced their viewing of pornographic material were significantly more committed to their relationships than those who continued to view the material. These results held true for both men and women.”</a:t>
            </a:r>
          </a:p>
          <a:p>
            <a:r>
              <a:rPr lang="en-US" sz="1300" dirty="0">
                <a:solidFill>
                  <a:srgbClr val="FFFFFF"/>
                </a:solidFill>
              </a:rPr>
              <a:t>————————————–</a:t>
            </a:r>
          </a:p>
          <a:p>
            <a:r>
              <a:rPr lang="en-US" sz="1300" dirty="0">
                <a:solidFill>
                  <a:srgbClr val="FFFFFF"/>
                </a:solidFill>
                <a:hlinkClick r:id="rId5"/>
              </a:rPr>
              <a:t>http://www.psychologytoday.com/blog/sex-lies-trauma/201107/effects-porn-adolescent-boys</a:t>
            </a:r>
          </a:p>
          <a:p>
            <a:r>
              <a:rPr lang="en-US" sz="1300" dirty="0">
                <a:solidFill>
                  <a:srgbClr val="FFFFFF"/>
                </a:solidFill>
              </a:rPr>
              <a:t>Between the ages of 12 and 20, the human brain undergoes a period of great neuroplasticity. The brain is in a malleable phase during which billions of new synaptic connections are made. This leaves us vulnerable to the influence of our surroundings and leads our brains to be “wired” around the experiences and information that we receive during that time period</a:t>
            </a:r>
            <a:r>
              <a:rPr lang="en-US" sz="1300" dirty="0" smtClean="0">
                <a:solidFill>
                  <a:srgbClr val="FFFFFF"/>
                </a:solidFill>
              </a:rPr>
              <a:t>. When </a:t>
            </a:r>
            <a:r>
              <a:rPr lang="en-US" sz="1300" dirty="0">
                <a:solidFill>
                  <a:srgbClr val="FFFFFF"/>
                </a:solidFill>
              </a:rPr>
              <a:t>an adolescent boy compulsively views pornography, his brain chemistry can become shaped around the attitudes and situations that he is watching. Sadly, pornography paints an unrealistic picture of sexuality and relationships that can create an expectation for real-life experiences that will never be fulfilled.</a:t>
            </a:r>
          </a:p>
          <a:p>
            <a:r>
              <a:rPr lang="en-US" sz="1300" dirty="0">
                <a:solidFill>
                  <a:srgbClr val="FFFFFF"/>
                </a:solidFill>
              </a:rPr>
              <a:t>————————————–</a:t>
            </a:r>
          </a:p>
          <a:p>
            <a:r>
              <a:rPr lang="en-US" sz="1300" dirty="0">
                <a:solidFill>
                  <a:srgbClr val="FFFFFF"/>
                </a:solidFill>
              </a:rPr>
              <a:t>Huge Amounts of Data:</a:t>
            </a:r>
          </a:p>
          <a:p>
            <a:r>
              <a:rPr lang="en-US" sz="1300" dirty="0">
                <a:solidFill>
                  <a:srgbClr val="FFFFFF"/>
                </a:solidFill>
                <a:hlinkClick r:id="rId6"/>
              </a:rPr>
              <a:t>http://www.psychologytoday.com/blog/love-and-sex-in-the-digital-age/201401/is-male-porn-use-ruining-sex</a:t>
            </a:r>
          </a:p>
          <a:p>
            <a:r>
              <a:rPr lang="en-US" sz="1300" dirty="0">
                <a:solidFill>
                  <a:srgbClr val="FFFFFF"/>
                </a:solidFill>
              </a:rPr>
              <a:t>It includes discussion of interest in real partners, erectile </a:t>
            </a:r>
            <a:r>
              <a:rPr lang="en-US" sz="1300" dirty="0" err="1">
                <a:solidFill>
                  <a:srgbClr val="FFFFFF"/>
                </a:solidFill>
              </a:rPr>
              <a:t>disfunction</a:t>
            </a:r>
            <a:r>
              <a:rPr lang="en-US" sz="1300" dirty="0">
                <a:solidFill>
                  <a:srgbClr val="FFFFFF"/>
                </a:solidFill>
              </a:rPr>
              <a:t>, etc.</a:t>
            </a:r>
          </a:p>
          <a:p>
            <a:r>
              <a:rPr lang="en-US" sz="1300" dirty="0">
                <a:solidFill>
                  <a:srgbClr val="FFFFFF"/>
                </a:solidFill>
              </a:rPr>
              <a:t>————————————–</a:t>
            </a:r>
          </a:p>
          <a:p>
            <a:r>
              <a:rPr lang="en-US" sz="1300" dirty="0">
                <a:solidFill>
                  <a:srgbClr val="FFFFFF"/>
                </a:solidFill>
                <a:hlinkClick r:id="rId7"/>
              </a:rPr>
              <a:t>http://www.phillymag.com/articles/the-sorry-lives-and-confusing-times-of-today-s-young-men/?all=1</a:t>
            </a:r>
          </a:p>
          <a:p>
            <a:r>
              <a:rPr lang="en-US" sz="1300" dirty="0">
                <a:solidFill>
                  <a:srgbClr val="FFFFFF"/>
                </a:solidFill>
              </a:rPr>
              <a:t>Something, it seems, is sucking the life out of guys quite literally. One-third of male college students say they’ve experienced erectile dysfunction. Leonard Sax, a family physician for nearly 20 years who authored the book Boys Adrift, saw more and more of them in his Maryland office, asking for Viagra and Cialis. Constant access to porn has desensitized them; they can’t get it up with live girls. “We’re seeing the replacement of penile sex with oral sex,” says Sax, “with the girl on her knees, servicing the boy. Boys and girls both end up losers.” One in five men ages 18 to 25 are now classified as “sub-fertile” because of low sperm count and quality, both of which have been dropping in the developed world for the past 50 years. Curiously, 50 years ago, around 64 percent of all college students were male</a:t>
            </a:r>
            <a:r>
              <a:rPr lang="en-US" sz="1300" dirty="0" smtClean="0">
                <a:solidFill>
                  <a:srgbClr val="FFFFFF"/>
                </a:solidFill>
              </a:rPr>
              <a:t>.</a:t>
            </a:r>
          </a:p>
          <a:p>
            <a:r>
              <a:rPr lang="en-US" sz="1300" dirty="0">
                <a:solidFill>
                  <a:srgbClr val="FFFFFF"/>
                </a:solidFill>
              </a:rPr>
              <a:t>Porn Induced Erectile Dysfunction in Young Men:</a:t>
            </a:r>
          </a:p>
          <a:p>
            <a:r>
              <a:rPr lang="en-US" sz="1300" dirty="0">
                <a:solidFill>
                  <a:srgbClr val="FFFFFF"/>
                </a:solidFill>
                <a:hlinkClick r:id="rId8"/>
              </a:rPr>
              <a:t>http://yourhealth.asiaone.com/content/pornography-can-cause-erectile-dysfunction-young-men</a:t>
            </a:r>
            <a:endParaRPr lang="en-US" sz="1300" dirty="0">
              <a:solidFill>
                <a:srgbClr val="FFFFFF"/>
              </a:solidFill>
            </a:endParaRPr>
          </a:p>
        </p:txBody>
      </p:sp>
    </p:spTree>
    <p:extLst>
      <p:ext uri="{BB962C8B-B14F-4D97-AF65-F5344CB8AC3E}">
        <p14:creationId xmlns:p14="http://schemas.microsoft.com/office/powerpoint/2010/main" val="1285491707"/>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j0390471.jpg"/>
          <p:cNvPicPr>
            <a:picLocks noGrp="1" noChangeAspect="1"/>
          </p:cNvPicPr>
          <p:nvPr>
            <p:ph type="pic" sz="quarter" idx="10"/>
          </p:nvPr>
        </p:nvPicPr>
        <p:blipFill>
          <a:blip r:embed="rId3">
            <a:extLst>
              <a:ext uri="{28A0092B-C50C-407E-A947-70E740481C1C}">
                <a14:useLocalDpi xmlns:a14="http://schemas.microsoft.com/office/drawing/2010/main" val="0"/>
              </a:ext>
            </a:extLst>
          </a:blip>
          <a:stretch>
            <a:fillRect/>
          </a:stretch>
        </p:blipFill>
        <p:spPr>
          <a:xfrm>
            <a:off x="228600" y="228601"/>
            <a:ext cx="762000" cy="810638"/>
          </a:xfrm>
          <a:prstGeom prst="rect">
            <a:avLst/>
          </a:prstGeom>
          <a:noFill/>
          <a:ln w="38100" cap="sq" cmpd="sng" algn="ctr">
            <a:solidFill>
              <a:srgbClr val="0000FF"/>
            </a:solidFill>
            <a:prstDash val="solid"/>
            <a:miter lim="800000"/>
          </a:ln>
          <a:effectLst>
            <a:outerShdw blurRad="50800" dist="50800" dir="2700000" algn="tl" rotWithShape="0">
              <a:srgbClr val="000000">
                <a:alpha val="50000"/>
              </a:srgbClr>
            </a:outerShdw>
          </a:effectLst>
        </p:spPr>
      </p:pic>
      <p:sp>
        <p:nvSpPr>
          <p:cNvPr id="5" name="Text Placeholder 4"/>
          <p:cNvSpPr>
            <a:spLocks noGrp="1"/>
          </p:cNvSpPr>
          <p:nvPr>
            <p:ph type="body" sz="quarter" idx="11"/>
          </p:nvPr>
        </p:nvSpPr>
        <p:spPr>
          <a:xfrm>
            <a:off x="1828800" y="228600"/>
            <a:ext cx="6781800" cy="914400"/>
          </a:xfrm>
        </p:spPr>
        <p:txBody>
          <a:bodyPr/>
          <a:lstStyle/>
          <a:p>
            <a:r>
              <a:rPr lang="en-US" sz="4200" dirty="0" smtClean="0"/>
              <a:t>STATISTICS &amp; REALITY</a:t>
            </a:r>
            <a:endParaRPr lang="en-US" sz="4200" dirty="0"/>
          </a:p>
        </p:txBody>
      </p:sp>
      <p:sp>
        <p:nvSpPr>
          <p:cNvPr id="2" name="TextBox 1"/>
          <p:cNvSpPr txBox="1"/>
          <p:nvPr/>
        </p:nvSpPr>
        <p:spPr>
          <a:xfrm>
            <a:off x="152400" y="1219200"/>
            <a:ext cx="8991600" cy="5293758"/>
          </a:xfrm>
          <a:prstGeom prst="rect">
            <a:avLst/>
          </a:prstGeom>
          <a:noFill/>
        </p:spPr>
        <p:txBody>
          <a:bodyPr wrap="square" rtlCol="0">
            <a:spAutoFit/>
          </a:bodyPr>
          <a:lstStyle/>
          <a:p>
            <a:r>
              <a:rPr lang="en-US" sz="1300" dirty="0"/>
              <a:t>High pornography users were higher </a:t>
            </a:r>
            <a:r>
              <a:rPr lang="en-US" sz="1300" dirty="0" smtClean="0"/>
              <a:t>in </a:t>
            </a:r>
            <a:r>
              <a:rPr lang="en-US" sz="1300" dirty="0"/>
              <a:t>acceptance of violence against women, </a:t>
            </a:r>
            <a:r>
              <a:rPr lang="en-US" sz="1300" dirty="0" smtClean="0"/>
              <a:t>reported </a:t>
            </a:r>
            <a:r>
              <a:rPr lang="en-US" sz="1300" dirty="0"/>
              <a:t>likelihood of forced sex acts and sex callousness than low pornography users</a:t>
            </a:r>
            <a:r>
              <a:rPr lang="en-US" sz="1300" dirty="0" smtClean="0"/>
              <a:t>. Check</a:t>
            </a:r>
            <a:r>
              <a:rPr lang="en-US" sz="1300" dirty="0"/>
              <a:t>. J. V. P., &amp; </a:t>
            </a:r>
            <a:r>
              <a:rPr lang="en-US" sz="1300" dirty="0" err="1"/>
              <a:t>Guloien</a:t>
            </a:r>
            <a:r>
              <a:rPr lang="en-US" sz="1300" dirty="0"/>
              <a:t>, T. H. (1989). The effects of repeated exposure to sexually violent pornography, nonviolent dehumanizing pornography, and erotica</a:t>
            </a:r>
            <a:r>
              <a:rPr lang="en-US" sz="1300" dirty="0" smtClean="0"/>
              <a:t>.</a:t>
            </a:r>
          </a:p>
          <a:p>
            <a:r>
              <a:rPr lang="en-US" sz="1300" dirty="0" smtClean="0"/>
              <a:t>—</a:t>
            </a:r>
            <a:r>
              <a:rPr lang="en-US" sz="1300" dirty="0"/>
              <a:t>———————————–</a:t>
            </a:r>
          </a:p>
          <a:p>
            <a:r>
              <a:rPr lang="en-US" sz="1300" dirty="0"/>
              <a:t>Males who were high in hostile masculinity, sexual promiscuity and who used pornography frequently were significantly more likely to have physically and sexually </a:t>
            </a:r>
            <a:r>
              <a:rPr lang="en-US" sz="1300" dirty="0" smtClean="0"/>
              <a:t>aggressed </a:t>
            </a:r>
            <a:r>
              <a:rPr lang="en-US" sz="1300" dirty="0"/>
              <a:t>than males who were low in these </a:t>
            </a:r>
            <a:r>
              <a:rPr lang="en-US" sz="1300" dirty="0" smtClean="0"/>
              <a:t>factors.</a:t>
            </a:r>
            <a:endParaRPr lang="en-US" sz="1300" dirty="0"/>
          </a:p>
          <a:p>
            <a:r>
              <a:rPr lang="en-US" sz="1300" dirty="0" err="1"/>
              <a:t>Malamuth</a:t>
            </a:r>
            <a:r>
              <a:rPr lang="en-US" sz="1300" dirty="0"/>
              <a:t>, N., Addison, T. &amp; Koss, M. (2000). Pornography and sexual aggression: Are there reliable effects and can we understand them? </a:t>
            </a:r>
          </a:p>
          <a:p>
            <a:r>
              <a:rPr lang="en-US" sz="1300" dirty="0"/>
              <a:t>————————————–</a:t>
            </a:r>
          </a:p>
          <a:p>
            <a:r>
              <a:rPr lang="en-US" sz="1300" dirty="0"/>
              <a:t>Adolescents exposed to sexually explicit websites </a:t>
            </a:r>
            <a:r>
              <a:rPr lang="en-US" sz="1300" dirty="0" smtClean="0"/>
              <a:t>were </a:t>
            </a:r>
            <a:r>
              <a:rPr lang="en-US" sz="1300" dirty="0"/>
              <a:t>more likely to have multiple lifetime sexual partners, to have had more than one sexual partner in the last 3 months, to have used alcohol or other substances at last sexual encounter, and to have engaged in anal sex. Adolescents who </a:t>
            </a:r>
            <a:r>
              <a:rPr lang="en-US" sz="1300" dirty="0" smtClean="0"/>
              <a:t>visit these websites </a:t>
            </a:r>
            <a:r>
              <a:rPr lang="en-US" sz="1300" dirty="0"/>
              <a:t>display higher sexual permissiveness scores compared with those who have never been exposed, indicating a more permissive attitude</a:t>
            </a:r>
            <a:r>
              <a:rPr lang="en-US" sz="1300" dirty="0" smtClean="0"/>
              <a:t>. Braun</a:t>
            </a:r>
            <a:r>
              <a:rPr lang="en-US" sz="1300" dirty="0"/>
              <a:t>-</a:t>
            </a:r>
            <a:r>
              <a:rPr lang="en-US" sz="1300" dirty="0" err="1"/>
              <a:t>Courville</a:t>
            </a:r>
            <a:r>
              <a:rPr lang="en-US" sz="1300" dirty="0"/>
              <a:t>, D. &amp; Rojas, M. (2009). Exposure to sexually explicit web sites and adolescent sexual attitudes and behaviors. Journal of Adolescent Health, 45, 156-162.</a:t>
            </a:r>
          </a:p>
          <a:p>
            <a:r>
              <a:rPr lang="en-US" sz="1300" dirty="0"/>
              <a:t>————————————</a:t>
            </a:r>
            <a:r>
              <a:rPr lang="en-US" sz="1300" dirty="0" smtClean="0"/>
              <a:t>–</a:t>
            </a:r>
            <a:endParaRPr lang="en-US" sz="1300" dirty="0"/>
          </a:p>
          <a:p>
            <a:r>
              <a:rPr lang="en-US" sz="1300" dirty="0"/>
              <a:t>A Love That Doesn’t Last: Pornography Consumption and Weakened Commitment to  One’s Romantic Partner</a:t>
            </a:r>
          </a:p>
          <a:p>
            <a:r>
              <a:rPr lang="en-US" sz="1300" dirty="0"/>
              <a:t>Nathaniel M. Lambert, </a:t>
            </a:r>
            <a:r>
              <a:rPr lang="en-US" sz="1300" dirty="0" err="1"/>
              <a:t>Sesen</a:t>
            </a:r>
            <a:r>
              <a:rPr lang="en-US" sz="1300" dirty="0"/>
              <a:t> </a:t>
            </a:r>
            <a:r>
              <a:rPr lang="en-US" sz="1300" dirty="0" err="1"/>
              <a:t>Negash</a:t>
            </a:r>
            <a:r>
              <a:rPr lang="en-US" sz="1300" dirty="0"/>
              <a:t>, Tyler F. </a:t>
            </a:r>
            <a:r>
              <a:rPr lang="en-US" sz="1300" dirty="0" err="1"/>
              <a:t>Stillman</a:t>
            </a:r>
            <a:r>
              <a:rPr lang="en-US" sz="1300" dirty="0"/>
              <a:t>, Spencer B. Olmstead, and Frank D. </a:t>
            </a:r>
            <a:r>
              <a:rPr lang="en-US" sz="1300" dirty="0" err="1"/>
              <a:t>Fincham</a:t>
            </a:r>
            <a:endParaRPr lang="en-US" sz="1300" dirty="0"/>
          </a:p>
          <a:p>
            <a:r>
              <a:rPr lang="en-US" sz="1300" dirty="0" smtClean="0"/>
              <a:t>They </a:t>
            </a:r>
            <a:r>
              <a:rPr lang="en-US" sz="1300" dirty="0"/>
              <a:t>examined whether the consumption of pornography affects romantic relationships, with the expectation that higher levels of pornography consumption would correspond to weakened commitment in young adult romantic relationships. </a:t>
            </a:r>
            <a:r>
              <a:rPr lang="en-US" sz="1300" dirty="0" smtClean="0"/>
              <a:t>The study </a:t>
            </a:r>
            <a:r>
              <a:rPr lang="en-US" sz="1300" dirty="0"/>
              <a:t> found that higher pornography consumption was related to lower commitment, and Study 2 </a:t>
            </a:r>
            <a:r>
              <a:rPr lang="en-US" sz="1300" dirty="0" smtClean="0"/>
              <a:t>replicated </a:t>
            </a:r>
            <a:r>
              <a:rPr lang="en-US" sz="1300" dirty="0"/>
              <a:t>this finding using observational data. Study </a:t>
            </a:r>
            <a:r>
              <a:rPr lang="en-US" sz="1300" dirty="0" smtClean="0"/>
              <a:t>3:</a:t>
            </a:r>
            <a:r>
              <a:rPr lang="en-US" sz="1300" dirty="0"/>
              <a:t> participants were randomly assigned to either refrain from viewing pornography or to a self-control task. Those who continued using pornography reported lower levels of commitment than control participants. In Study 4 </a:t>
            </a:r>
            <a:r>
              <a:rPr lang="en-US" sz="1300" dirty="0" smtClean="0"/>
              <a:t>participants </a:t>
            </a:r>
            <a:r>
              <a:rPr lang="en-US" sz="1300" dirty="0"/>
              <a:t>consuming higher levels of pornography flirted more with </a:t>
            </a:r>
            <a:r>
              <a:rPr lang="en-US" sz="1300" dirty="0" smtClean="0"/>
              <a:t>people who are open to other relationships outside their own committed relationships </a:t>
            </a:r>
            <a:r>
              <a:rPr lang="en-US" sz="1300" dirty="0"/>
              <a:t>during an online chat. Study </a:t>
            </a:r>
            <a:r>
              <a:rPr lang="en-US" sz="1300" dirty="0" smtClean="0"/>
              <a:t>5 </a:t>
            </a:r>
            <a:r>
              <a:rPr lang="en-US" sz="1300" dirty="0"/>
              <a:t>found that pornography consumption was positively related to </a:t>
            </a:r>
            <a:r>
              <a:rPr lang="en-US" sz="1300" dirty="0" smtClean="0"/>
              <a:t>infidelity. </a:t>
            </a:r>
            <a:endParaRPr lang="en-US" sz="1300" dirty="0"/>
          </a:p>
        </p:txBody>
      </p:sp>
    </p:spTree>
    <p:extLst>
      <p:ext uri="{BB962C8B-B14F-4D97-AF65-F5344CB8AC3E}">
        <p14:creationId xmlns:p14="http://schemas.microsoft.com/office/powerpoint/2010/main" val="3198843271"/>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ctangle 3"/>
          <p:cNvPicPr>
            <a:picLocks noGrp="1" noChangeAspect="1"/>
          </p:cNvPicPr>
          <p:nvPr>
            <p:ph type="pic" sz="quarter" idx="10"/>
          </p:nvPr>
        </p:nvPicPr>
        <p:blipFill>
          <a:blip r:embed="rId3">
            <a:extLst>
              <a:ext uri="{28A0092B-C50C-407E-A947-70E740481C1C}">
                <a14:useLocalDpi xmlns:a14="http://schemas.microsoft.com/office/drawing/2010/main" val="0"/>
              </a:ext>
            </a:extLst>
          </a:blip>
          <a:stretch>
            <a:fillRect/>
          </a:stretch>
        </p:blipFill>
        <p:spPr>
          <a:xfrm>
            <a:off x="228600" y="5797378"/>
            <a:ext cx="762000" cy="772297"/>
          </a:xfrm>
          <a:prstGeom prst="rect">
            <a:avLst/>
          </a:prstGeom>
          <a:solidFill>
            <a:srgbClr val="800000"/>
          </a:solidFill>
          <a:ln w="76200" cap="sq" cmpd="sng" algn="ctr">
            <a:solidFill>
              <a:schemeClr val="tx1"/>
            </a:solidFill>
            <a:prstDash val="solid"/>
            <a:miter lim="800000"/>
          </a:ln>
          <a:effectLst/>
        </p:spPr>
      </p:pic>
      <p:sp>
        <p:nvSpPr>
          <p:cNvPr id="15" name="TextBox 14"/>
          <p:cNvSpPr txBox="1"/>
          <p:nvPr/>
        </p:nvSpPr>
        <p:spPr>
          <a:xfrm>
            <a:off x="304800" y="19422"/>
            <a:ext cx="8686800" cy="584776"/>
          </a:xfrm>
          <a:prstGeom prst="rect">
            <a:avLst/>
          </a:prstGeom>
          <a:noFill/>
        </p:spPr>
        <p:txBody>
          <a:bodyPr wrap="square" rtlCol="0">
            <a:spAutoFit/>
          </a:bodyPr>
          <a:lstStyle/>
          <a:p>
            <a:r>
              <a:rPr lang="en-US" sz="3200" dirty="0" smtClean="0"/>
              <a:t>Who are the actors </a:t>
            </a:r>
            <a:r>
              <a:rPr lang="en-US" sz="3200" dirty="0"/>
              <a:t>&amp;</a:t>
            </a:r>
            <a:r>
              <a:rPr lang="en-US" sz="3200" dirty="0" smtClean="0"/>
              <a:t> what happens to them?</a:t>
            </a:r>
            <a:endParaRPr lang="en-US" sz="3200" dirty="0"/>
          </a:p>
        </p:txBody>
      </p:sp>
      <p:sp>
        <p:nvSpPr>
          <p:cNvPr id="9" name="TextBox 8"/>
          <p:cNvSpPr txBox="1"/>
          <p:nvPr/>
        </p:nvSpPr>
        <p:spPr>
          <a:xfrm>
            <a:off x="228600" y="593398"/>
            <a:ext cx="8763000" cy="6294032"/>
          </a:xfrm>
          <a:prstGeom prst="rect">
            <a:avLst/>
          </a:prstGeom>
          <a:noFill/>
        </p:spPr>
        <p:txBody>
          <a:bodyPr wrap="square" rtlCol="0">
            <a:spAutoFit/>
          </a:bodyPr>
          <a:lstStyle/>
          <a:p>
            <a:r>
              <a:rPr lang="en-US" sz="1300" dirty="0" smtClean="0"/>
              <a:t>"</a:t>
            </a:r>
            <a:r>
              <a:rPr lang="en-US" sz="1300" dirty="0"/>
              <a:t>People in the porn industry are numb to real life and are like zombies walking around. The abuse that goes on in this industry is completely ridiculous. The way these young ladies are treated is totally sick and brainwashing. </a:t>
            </a:r>
          </a:p>
          <a:p>
            <a:r>
              <a:rPr lang="en-US" sz="1300" dirty="0" smtClean="0"/>
              <a:t>”The </a:t>
            </a:r>
            <a:r>
              <a:rPr lang="en-US" sz="1300" dirty="0"/>
              <a:t>abuse and degradation was rough. I sweated and was in deep pain. On top of the horrifying experience, my whole body </a:t>
            </a:r>
            <a:r>
              <a:rPr lang="en-US" sz="1300" dirty="0" smtClean="0"/>
              <a:t>ached. </a:t>
            </a:r>
            <a:r>
              <a:rPr lang="en-US" sz="1300" dirty="0"/>
              <a:t>The director didn't really care how I </a:t>
            </a:r>
            <a:r>
              <a:rPr lang="en-US" sz="1300" dirty="0" smtClean="0"/>
              <a:t>felt</a:t>
            </a:r>
            <a:r>
              <a:rPr lang="en-US" sz="1300" dirty="0"/>
              <a:t>; he only wanted to finish the video</a:t>
            </a:r>
            <a:r>
              <a:rPr lang="en-US" sz="1300" dirty="0" smtClean="0"/>
              <a:t>.”</a:t>
            </a:r>
            <a:endParaRPr lang="en-US" sz="1300" dirty="0"/>
          </a:p>
          <a:p>
            <a:r>
              <a:rPr lang="en-US" sz="1300" dirty="0" smtClean="0"/>
              <a:t>"</a:t>
            </a:r>
            <a:r>
              <a:rPr lang="en-US" sz="1300" dirty="0"/>
              <a:t>They told me if had my AIDS test that I'd be safe. I arrived on the set with my test and did a hardcore </a:t>
            </a:r>
            <a:r>
              <a:rPr lang="en-US" sz="1300" dirty="0" smtClean="0"/>
              <a:t>scene. </a:t>
            </a:r>
            <a:r>
              <a:rPr lang="en-US" sz="1300" dirty="0"/>
              <a:t>Within that week I was very sick with a fever of 104 and blisters all over my mouth, throat and private area. I looked like a monster. The doctor told me I had Genital Herpes. I wanted to die</a:t>
            </a:r>
            <a:r>
              <a:rPr lang="en-US" sz="1300" dirty="0" smtClean="0"/>
              <a:t>.”</a:t>
            </a:r>
            <a:endParaRPr lang="en-US" sz="1300" dirty="0"/>
          </a:p>
          <a:p>
            <a:r>
              <a:rPr lang="en-US" sz="1300" dirty="0" smtClean="0"/>
              <a:t>"</a:t>
            </a:r>
            <a:r>
              <a:rPr lang="en-US" sz="1300" dirty="0"/>
              <a:t>The truth is I let my lifestyle get the best of me. I hate life. I'm a mess. A disaster. I've attempted suicide many times</a:t>
            </a:r>
            <a:r>
              <a:rPr lang="en-US" sz="1300" dirty="0" smtClean="0"/>
              <a:t>.”</a:t>
            </a:r>
            <a:endParaRPr lang="en-US" sz="1300" dirty="0"/>
          </a:p>
          <a:p>
            <a:r>
              <a:rPr lang="en-US" sz="1300" dirty="0" smtClean="0"/>
              <a:t>"</a:t>
            </a:r>
            <a:r>
              <a:rPr lang="en-US" sz="1300" dirty="0"/>
              <a:t>Guys punching you in the face. </a:t>
            </a:r>
            <a:r>
              <a:rPr lang="en-US" sz="1300" dirty="0" smtClean="0"/>
              <a:t>You </a:t>
            </a:r>
            <a:r>
              <a:rPr lang="en-US" sz="1300" dirty="0"/>
              <a:t>get ripped. Your insides can come out of you. It's never ending</a:t>
            </a:r>
            <a:r>
              <a:rPr lang="en-US" sz="1300" dirty="0" smtClean="0"/>
              <a:t>.”</a:t>
            </a:r>
            <a:endParaRPr lang="en-US" sz="1300" dirty="0"/>
          </a:p>
          <a:p>
            <a:r>
              <a:rPr lang="en-US" sz="1300" dirty="0" smtClean="0"/>
              <a:t>"</a:t>
            </a:r>
            <a:r>
              <a:rPr lang="en-US" sz="1300" dirty="0"/>
              <a:t>I found out 2 days later that I had caught gonorrhea in my first scene! As quick as that the glamour of being a porn star was gone. In the five years I was shooting I caught Gonorrhea and Chlamydia many times. Sometimes both at the same time about every 3-5 months." </a:t>
            </a:r>
          </a:p>
          <a:p>
            <a:r>
              <a:rPr lang="en-US" sz="1300" dirty="0" smtClean="0"/>
              <a:t>"</a:t>
            </a:r>
            <a:r>
              <a:rPr lang="en-US" sz="1300" dirty="0"/>
              <a:t>As for myself, I ended up paying the price from working in the porn industry. In 2006, not even 9 months in, I caught a moderate form of dysplasia of the cervix(which is a form of HPV, a sexually transmitted disease) and later that day, I also found out I was pregnant. I had only 1 choice which was to abort the baby during my first month. It was extremely painful emotionally and physically. When it was all over, I cried my eyes out</a:t>
            </a:r>
            <a:r>
              <a:rPr lang="en-US" sz="1300" dirty="0" smtClean="0"/>
              <a:t>.”</a:t>
            </a:r>
            <a:endParaRPr lang="en-US" sz="1300" dirty="0"/>
          </a:p>
          <a:p>
            <a:r>
              <a:rPr lang="en-US" sz="1300" dirty="0" smtClean="0"/>
              <a:t>"</a:t>
            </a:r>
            <a:r>
              <a:rPr lang="en-US" sz="1300" dirty="0"/>
              <a:t>My first scene was one of the worst experiences of my life. It was very scary. It was a very rough scene. My agent didn't let me know ahead of time... I did it and I was crying and they didn't stop. It was really violent. He was hitting me. It hurt. It scared me more than anything. They wouldn't stop. They just kept rolling." "Drugs are huge. They're using </a:t>
            </a:r>
            <a:r>
              <a:rPr lang="en-US" sz="1300" dirty="0" err="1"/>
              <a:t>viagra</a:t>
            </a:r>
            <a:r>
              <a:rPr lang="en-US" sz="1300" dirty="0"/>
              <a:t>. It's unnatural. The girls will be on </a:t>
            </a:r>
            <a:r>
              <a:rPr lang="en-US" sz="1300" dirty="0" err="1"/>
              <a:t>xanax</a:t>
            </a:r>
            <a:r>
              <a:rPr lang="en-US" sz="1300" dirty="0"/>
              <a:t> and </a:t>
            </a:r>
            <a:r>
              <a:rPr lang="en-US" sz="1300" dirty="0" err="1"/>
              <a:t>vicodin</a:t>
            </a:r>
            <a:r>
              <a:rPr lang="en-US" sz="1300" dirty="0" smtClean="0"/>
              <a:t>.”</a:t>
            </a:r>
            <a:endParaRPr lang="en-US" sz="1300" dirty="0"/>
          </a:p>
          <a:p>
            <a:r>
              <a:rPr lang="en-US" sz="1300" dirty="0" smtClean="0"/>
              <a:t>"</a:t>
            </a:r>
            <a:r>
              <a:rPr lang="en-US" sz="1300" dirty="0"/>
              <a:t>I went through more heartbreaks and became suicidal. I was taken to the hospital for panic attacks. I tried to overdose on </a:t>
            </a:r>
            <a:r>
              <a:rPr lang="en-US" sz="1300" dirty="0" err="1"/>
              <a:t>xanax</a:t>
            </a:r>
            <a:r>
              <a:rPr lang="en-US" sz="1300" dirty="0"/>
              <a:t>, strangle myself, and cut my wrists but not nearly deep enough. I was too scared of the pain</a:t>
            </a:r>
            <a:r>
              <a:rPr lang="en-US" sz="1300" dirty="0" smtClean="0"/>
              <a:t>.”</a:t>
            </a:r>
            <a:endParaRPr lang="en-US" sz="1300" dirty="0"/>
          </a:p>
          <a:p>
            <a:r>
              <a:rPr lang="en-US" sz="1300" dirty="0" smtClean="0"/>
              <a:t>"</a:t>
            </a:r>
            <a:r>
              <a:rPr lang="en-US" sz="1300" dirty="0"/>
              <a:t>I hung out with a lot of people in the Adult industry, everybody from contract girls to gonzo actresses. </a:t>
            </a:r>
            <a:r>
              <a:rPr lang="en-US" sz="1300" dirty="0" smtClean="0"/>
              <a:t>   </a:t>
            </a:r>
          </a:p>
          <a:p>
            <a:r>
              <a:rPr lang="en-US" sz="1300" dirty="0"/>
              <a:t> </a:t>
            </a:r>
            <a:r>
              <a:rPr lang="en-US" sz="1300" dirty="0" smtClean="0"/>
              <a:t>                 Everybody </a:t>
            </a:r>
            <a:r>
              <a:rPr lang="en-US" sz="1300" dirty="0"/>
              <a:t>has the same problems. Everybody is on drugs. It's an empty lifestyle trying to fill up a </a:t>
            </a:r>
            <a:r>
              <a:rPr lang="en-US" sz="1300" dirty="0" smtClean="0"/>
              <a:t>   </a:t>
            </a:r>
          </a:p>
          <a:p>
            <a:r>
              <a:rPr lang="en-US" sz="1300" dirty="0"/>
              <a:t> </a:t>
            </a:r>
            <a:r>
              <a:rPr lang="en-US" sz="1300" dirty="0" smtClean="0"/>
              <a:t>                 void</a:t>
            </a:r>
            <a:r>
              <a:rPr lang="en-US" sz="1300" dirty="0"/>
              <a:t>." "I became horribly addicted to heroin and crack. I overdosed at least 3 times, had tricks pull </a:t>
            </a:r>
            <a:r>
              <a:rPr lang="en-US" sz="1300" dirty="0" smtClean="0"/>
              <a:t> </a:t>
            </a:r>
          </a:p>
          <a:p>
            <a:r>
              <a:rPr lang="en-US" sz="1300" dirty="0"/>
              <a:t> </a:t>
            </a:r>
            <a:r>
              <a:rPr lang="en-US" sz="1300" dirty="0" smtClean="0"/>
              <a:t>                 knives </a:t>
            </a:r>
            <a:r>
              <a:rPr lang="en-US" sz="1300" dirty="0"/>
              <a:t>on me, have been beaten half to death</a:t>
            </a:r>
            <a:r>
              <a:rPr lang="en-US" sz="1300" dirty="0" smtClean="0"/>
              <a:t>.”</a:t>
            </a:r>
            <a:endParaRPr lang="en-US" sz="1300" dirty="0"/>
          </a:p>
          <a:p>
            <a:r>
              <a:rPr lang="en-US" sz="1300" b="1" dirty="0" smtClean="0"/>
              <a:t>                  ”</a:t>
            </a:r>
            <a:r>
              <a:rPr lang="en-US" sz="1300" dirty="0" smtClean="0"/>
              <a:t>It isn’t </a:t>
            </a:r>
            <a:r>
              <a:rPr lang="en-US" sz="1300" dirty="0"/>
              <a:t>a safe business, and I thought it </a:t>
            </a:r>
            <a:r>
              <a:rPr lang="en-US" sz="1300" dirty="0" smtClean="0"/>
              <a:t>was. I </a:t>
            </a:r>
            <a:r>
              <a:rPr lang="en-US" sz="1300" dirty="0"/>
              <a:t>thought porn people were the cleanest people in the </a:t>
            </a:r>
            <a:r>
              <a:rPr lang="en-US" sz="1300" dirty="0" smtClean="0"/>
              <a:t>  </a:t>
            </a:r>
          </a:p>
          <a:p>
            <a:r>
              <a:rPr lang="en-US" sz="1300" dirty="0"/>
              <a:t> </a:t>
            </a:r>
            <a:r>
              <a:rPr lang="en-US" sz="1300" dirty="0" smtClean="0"/>
              <a:t>                  world...</a:t>
            </a:r>
            <a:r>
              <a:rPr lang="en-US" sz="1300" dirty="0"/>
              <a:t>" (Lara was diagnosed with HIV in April, 2004 along with four other porn stars.) </a:t>
            </a:r>
          </a:p>
        </p:txBody>
      </p:sp>
      <p:sp>
        <p:nvSpPr>
          <p:cNvPr id="12" name="Text Placeholder 4"/>
          <p:cNvSpPr txBox="1">
            <a:spLocks/>
          </p:cNvSpPr>
          <p:nvPr/>
        </p:nvSpPr>
        <p:spPr>
          <a:xfrm>
            <a:off x="2438400" y="6400800"/>
            <a:ext cx="6553200" cy="457200"/>
          </a:xfrm>
          <a:prstGeom prst="rect">
            <a:avLst/>
          </a:prstGeom>
        </p:spPr>
        <p:txBody>
          <a:bodyPr tIns="91440" bIns="91440" anchor="b" anchorCtr="0">
            <a:noAutofit/>
          </a:bodyPr>
          <a:lstStyle>
            <a:lvl1pPr marL="0" marR="0" indent="0" algn="l" rtl="0" eaLnBrk="1" latinLnBrk="0" hangingPunct="1">
              <a:spcBef>
                <a:spcPct val="20000"/>
              </a:spcBef>
              <a:buFontTx/>
              <a:buNone/>
              <a:defRPr sz="1800" i="0" baseline="0">
                <a:solidFill>
                  <a:schemeClr val="tx1"/>
                </a:solidFill>
                <a:latin typeface="+mn-lt"/>
                <a:ea typeface="+mn-ea"/>
                <a:cs typeface="+mn-cs"/>
              </a:defRPr>
            </a:lvl1pPr>
            <a:lvl2pPr marL="742950" indent="-285750" algn="l" rtl="0" eaLnBrk="1" latinLnBrk="0" hangingPunct="1">
              <a:spcBef>
                <a:spcPct val="20000"/>
              </a:spcBef>
              <a:buChar char="–"/>
              <a:defRPr sz="2400">
                <a:solidFill>
                  <a:schemeClr val="tx1"/>
                </a:solidFill>
                <a:latin typeface="+mn-lt"/>
                <a:ea typeface="+mn-ea"/>
                <a:cs typeface="+mn-cs"/>
              </a:defRPr>
            </a:lvl2pPr>
            <a:lvl3pPr marL="1143000" indent="-228600" algn="l" rtl="0" eaLnBrk="1" latinLnBrk="0" hangingPunct="1">
              <a:spcBef>
                <a:spcPct val="20000"/>
              </a:spcBef>
              <a:buChar char="•"/>
              <a:defRPr sz="2000">
                <a:solidFill>
                  <a:schemeClr val="tx1"/>
                </a:solidFill>
                <a:latin typeface="+mn-lt"/>
                <a:ea typeface="+mn-ea"/>
                <a:cs typeface="+mn-cs"/>
              </a:defRPr>
            </a:lvl3pPr>
            <a:lvl4pPr marL="1600200" indent="-228600" algn="l" rtl="0" eaLnBrk="1" latinLnBrk="0" hangingPunct="1">
              <a:spcBef>
                <a:spcPct val="20000"/>
              </a:spcBef>
              <a:buChar char="–"/>
              <a:defRPr sz="1800">
                <a:solidFill>
                  <a:schemeClr val="tx1"/>
                </a:solidFill>
                <a:latin typeface="+mn-lt"/>
                <a:ea typeface="+mn-ea"/>
                <a:cs typeface="+mn-cs"/>
              </a:defRPr>
            </a:lvl4pPr>
            <a:lvl5pPr marL="2057400" indent="-228600" algn="l" rtl="0" eaLnBrk="1" latinLnBrk="0" hangingPunct="1">
              <a:spcBef>
                <a:spcPct val="20000"/>
              </a:spcBef>
              <a:buChar char="»"/>
              <a:defRPr sz="1600">
                <a:solidFill>
                  <a:schemeClr val="tx1"/>
                </a:solidFill>
                <a:latin typeface="+mn-lt"/>
                <a:ea typeface="+mn-ea"/>
                <a:cs typeface="+mn-cs"/>
              </a:defRPr>
            </a:lvl5pPr>
            <a:lvl6pPr marL="2514600" indent="-228600" algn="l" rtl="0" eaLnBrk="1" latinLnBrk="0" hangingPunct="1">
              <a:spcBef>
                <a:spcPct val="20000"/>
              </a:spcBef>
              <a:buChar char="•"/>
              <a:defRPr sz="2000">
                <a:solidFill>
                  <a:schemeClr val="tx1"/>
                </a:solidFill>
                <a:latin typeface="+mn-lt"/>
                <a:ea typeface="+mn-ea"/>
                <a:cs typeface="+mn-cs"/>
              </a:defRPr>
            </a:lvl6pPr>
            <a:lvl7pPr marL="2971800" indent="-228600" algn="l" rtl="0" eaLnBrk="1" latinLnBrk="0" hangingPunct="1">
              <a:spcBef>
                <a:spcPct val="20000"/>
              </a:spcBef>
              <a:buChar char="•"/>
              <a:defRPr sz="2000">
                <a:solidFill>
                  <a:schemeClr val="tx1"/>
                </a:solidFill>
                <a:latin typeface="+mn-lt"/>
                <a:ea typeface="+mn-ea"/>
                <a:cs typeface="+mn-cs"/>
              </a:defRPr>
            </a:lvl7pPr>
            <a:lvl8pPr marL="3429000" indent="-228600" algn="l" rtl="0" eaLnBrk="1" latinLnBrk="0" hangingPunct="1">
              <a:spcBef>
                <a:spcPct val="20000"/>
              </a:spcBef>
              <a:buChar char="•"/>
              <a:defRPr sz="2000">
                <a:solidFill>
                  <a:schemeClr val="tx1"/>
                </a:solidFill>
                <a:latin typeface="+mn-lt"/>
                <a:ea typeface="+mn-ea"/>
                <a:cs typeface="+mn-cs"/>
              </a:defRPr>
            </a:lvl8pPr>
            <a:lvl9pPr marL="3886200" indent="-228600" algn="l" rtl="0" eaLnBrk="1" latinLnBrk="0" hangingPunct="1">
              <a:spcBef>
                <a:spcPct val="20000"/>
              </a:spcBef>
              <a:buChar char="•"/>
              <a:defRPr sz="2000">
                <a:solidFill>
                  <a:schemeClr val="tx1"/>
                </a:solidFill>
                <a:latin typeface="+mn-lt"/>
                <a:ea typeface="+mn-ea"/>
                <a:cs typeface="+mn-cs"/>
              </a:defRPr>
            </a:lvl9pPr>
            <a:extLst/>
          </a:lstStyle>
          <a:p>
            <a:r>
              <a:rPr lang="en-US" sz="1200" dirty="0" smtClean="0"/>
              <a:t>           </a:t>
            </a:r>
            <a:r>
              <a:rPr lang="en-US" sz="1200" dirty="0" smtClean="0">
                <a:hlinkClick r:id="rId4"/>
              </a:rPr>
              <a:t>http</a:t>
            </a:r>
            <a:r>
              <a:rPr lang="en-US" sz="1200" dirty="0">
                <a:hlinkClick r:id="rId4"/>
              </a:rPr>
              <a:t>://iamatreasure.com/about/stats</a:t>
            </a:r>
            <a:r>
              <a:rPr lang="en-US" sz="1200" dirty="0" smtClean="0">
                <a:hlinkClick r:id="rId4"/>
              </a:rPr>
              <a:t>/</a:t>
            </a:r>
            <a:r>
              <a:rPr lang="en-US" sz="1200" dirty="0" smtClean="0"/>
              <a:t>                                                                    end</a:t>
            </a:r>
            <a:endParaRPr lang="en-US" sz="1200" dirty="0"/>
          </a:p>
        </p:txBody>
      </p:sp>
    </p:spTree>
    <p:extLst>
      <p:ext uri="{BB962C8B-B14F-4D97-AF65-F5344CB8AC3E}">
        <p14:creationId xmlns:p14="http://schemas.microsoft.com/office/powerpoint/2010/main" val="1030726710"/>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type="body" sz="quarter" idx="14"/>
          </p:nvPr>
        </p:nvSpPr>
        <p:spPr>
          <a:xfrm>
            <a:off x="1905000" y="1905000"/>
            <a:ext cx="5791200" cy="838200"/>
          </a:xfrm>
        </p:spPr>
        <p:txBody>
          <a:bodyPr>
            <a:normAutofit/>
          </a:bodyPr>
          <a:lstStyle>
            <a:extLst/>
          </a:lstStyle>
          <a:p>
            <a:pPr marL="0" indent="0"/>
            <a:r>
              <a:rPr lang="en-US" sz="3600" dirty="0" smtClean="0"/>
              <a:t>…It’s not just about sex.</a:t>
            </a:r>
            <a:endParaRPr lang="en-US" sz="3600" dirty="0"/>
          </a:p>
        </p:txBody>
      </p:sp>
      <p:pic>
        <p:nvPicPr>
          <p:cNvPr id="8" name="j0313971.jpg"/>
          <p:cNvPicPr>
            <a:picLocks noGrp="1" noChangeAspect="1"/>
          </p:cNvPicPr>
          <p:nvPr>
            <p:ph type="pic" sz="quarter" idx="16"/>
          </p:nvPr>
        </p:nvPicPr>
        <p:blipFill>
          <a:blip r:embed="rId3">
            <a:extLst>
              <a:ext uri="{28A0092B-C50C-407E-A947-70E740481C1C}">
                <a14:useLocalDpi xmlns:a14="http://schemas.microsoft.com/office/drawing/2010/main" val="0"/>
              </a:ext>
            </a:extLst>
          </a:blip>
          <a:stretch>
            <a:fillRect/>
          </a:stretch>
        </p:blipFill>
        <p:spPr>
          <a:xfrm>
            <a:off x="2743200" y="3124200"/>
            <a:ext cx="3810000" cy="32766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pic>
      <p:sp>
        <p:nvSpPr>
          <p:cNvPr id="11" name="Picture Placeholder 1"/>
          <p:cNvSpPr>
            <a:spLocks noGrp="1"/>
          </p:cNvSpPr>
          <p:nvPr>
            <p:ph type="title"/>
          </p:nvPr>
        </p:nvSpPr>
        <p:spPr>
          <a:xfrm>
            <a:off x="228600" y="457200"/>
            <a:ext cx="8305800" cy="1143000"/>
          </a:xfrm>
        </p:spPr>
        <p:txBody>
          <a:bodyPr>
            <a:noAutofit/>
          </a:bodyPr>
          <a:lstStyle/>
          <a:p>
            <a:r>
              <a:rPr lang="en-US" sz="3800" dirty="0" smtClean="0"/>
              <a:t>      </a:t>
            </a:r>
            <a:r>
              <a:rPr lang="en-US" sz="3800" dirty="0"/>
              <a:t> </a:t>
            </a:r>
            <a:r>
              <a:rPr lang="en-US" sz="4000" dirty="0" smtClean="0">
                <a:solidFill>
                  <a:srgbClr val="FFFFFF"/>
                </a:solidFill>
              </a:rPr>
              <a:t>The </a:t>
            </a:r>
            <a:r>
              <a:rPr lang="en-US" sz="4000" dirty="0">
                <a:solidFill>
                  <a:srgbClr val="FFFFFF"/>
                </a:solidFill>
              </a:rPr>
              <a:t>True Meanings of </a:t>
            </a:r>
            <a:r>
              <a:rPr lang="en-US" sz="4000" dirty="0" smtClean="0">
                <a:solidFill>
                  <a:srgbClr val="FFFFFF"/>
                </a:solidFill>
              </a:rPr>
              <a:t>   </a:t>
            </a:r>
            <a:br>
              <a:rPr lang="en-US" sz="4000" dirty="0" smtClean="0">
                <a:solidFill>
                  <a:srgbClr val="FFFFFF"/>
                </a:solidFill>
              </a:rPr>
            </a:br>
            <a:r>
              <a:rPr lang="en-US" sz="4000" dirty="0">
                <a:solidFill>
                  <a:srgbClr val="FFFFFF"/>
                </a:solidFill>
              </a:rPr>
              <a:t> </a:t>
            </a:r>
            <a:r>
              <a:rPr lang="en-US" sz="4000" dirty="0" smtClean="0">
                <a:solidFill>
                  <a:srgbClr val="FFFFFF"/>
                </a:solidFill>
              </a:rPr>
              <a:t>               Pornography</a:t>
            </a:r>
            <a:endParaRPr lang="en-US" sz="4000" dirty="0">
              <a:solidFill>
                <a:srgbClr val="FFFFFF"/>
              </a:solidFill>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ctangle 3"/>
          <p:cNvPicPr>
            <a:picLocks noGrp="1" noChangeAspect="1"/>
          </p:cNvPicPr>
          <p:nvPr>
            <p:ph type="pic" sz="quarter" idx="10"/>
          </p:nvPr>
        </p:nvPicPr>
        <p:blipFill>
          <a:blip r:embed="rId3">
            <a:extLst>
              <a:ext uri="{28A0092B-C50C-407E-A947-70E740481C1C}">
                <a14:useLocalDpi xmlns:a14="http://schemas.microsoft.com/office/drawing/2010/main" val="0"/>
              </a:ext>
            </a:extLst>
          </a:blip>
          <a:stretch>
            <a:fillRect/>
          </a:stretch>
        </p:blipFill>
        <p:spPr>
          <a:xfrm>
            <a:off x="228600" y="5334000"/>
            <a:ext cx="1219200" cy="1235675"/>
          </a:xfrm>
          <a:prstGeom prst="rect">
            <a:avLst/>
          </a:prstGeom>
          <a:solidFill>
            <a:srgbClr val="800000"/>
          </a:solidFill>
          <a:ln w="76200" cap="sq" cmpd="sng" algn="ctr">
            <a:solidFill>
              <a:schemeClr val="tx1"/>
            </a:solidFill>
            <a:prstDash val="solid"/>
            <a:miter lim="800000"/>
          </a:ln>
          <a:effectLst/>
        </p:spPr>
      </p:pic>
      <p:sp>
        <p:nvSpPr>
          <p:cNvPr id="3" name="W¥ل云玗İαЂÕØÚáÛ丫:Téxt Plàçèhòlðêr 表¥鷗字㌍_W 2"/>
          <p:cNvSpPr>
            <a:spLocks noGrp="1"/>
          </p:cNvSpPr>
          <p:nvPr>
            <p:ph type="body" sz="quarter" idx="11"/>
          </p:nvPr>
        </p:nvSpPr>
        <p:spPr>
          <a:xfrm>
            <a:off x="685800" y="381000"/>
            <a:ext cx="7467600" cy="1295400"/>
          </a:xfrm>
        </p:spPr>
        <p:txBody>
          <a:bodyPr/>
          <a:lstStyle>
            <a:extLst/>
          </a:lstStyle>
          <a:p>
            <a:endParaRPr lang="en-US" sz="3600" dirty="0" smtClean="0"/>
          </a:p>
          <a:p>
            <a:endParaRPr lang="en-US" sz="3600" dirty="0"/>
          </a:p>
          <a:p>
            <a:endParaRPr lang="en-US" sz="3600" dirty="0" smtClean="0"/>
          </a:p>
          <a:p>
            <a:r>
              <a:rPr lang="en-US" sz="3600" dirty="0" smtClean="0"/>
              <a:t>Other than simply sexual desire</a:t>
            </a:r>
            <a:r>
              <a:rPr lang="mr-IN" sz="3600" dirty="0" smtClean="0"/>
              <a:t>…</a:t>
            </a:r>
            <a:endParaRPr lang="en-US" sz="3600" dirty="0"/>
          </a:p>
          <a:p>
            <a:endParaRPr lang="en-US" sz="3800" dirty="0"/>
          </a:p>
        </p:txBody>
      </p:sp>
      <p:sp>
        <p:nvSpPr>
          <p:cNvPr id="2" name="TextBox 1"/>
          <p:cNvSpPr txBox="1"/>
          <p:nvPr/>
        </p:nvSpPr>
        <p:spPr>
          <a:xfrm>
            <a:off x="609600" y="1600200"/>
            <a:ext cx="7924800" cy="584776"/>
          </a:xfrm>
          <a:prstGeom prst="rect">
            <a:avLst/>
          </a:prstGeom>
          <a:noFill/>
        </p:spPr>
        <p:txBody>
          <a:bodyPr wrap="square" rtlCol="0">
            <a:spAutoFit/>
          </a:bodyPr>
          <a:lstStyle/>
          <a:p>
            <a:r>
              <a:rPr lang="en-US" sz="3200" dirty="0">
                <a:solidFill>
                  <a:srgbClr val="CCFFCC"/>
                </a:solidFill>
              </a:rPr>
              <a:t> </a:t>
            </a:r>
            <a:r>
              <a:rPr lang="en-US" sz="3200" dirty="0" smtClean="0">
                <a:solidFill>
                  <a:srgbClr val="CCFFCC"/>
                </a:solidFill>
              </a:rPr>
              <a:t> What’s so attractive about porn?</a:t>
            </a:r>
            <a:endParaRPr lang="en-US" sz="3200" dirty="0">
              <a:solidFill>
                <a:srgbClr val="CCFFCC"/>
              </a:solidFill>
            </a:endParaRPr>
          </a:p>
        </p:txBody>
      </p:sp>
      <p:sp>
        <p:nvSpPr>
          <p:cNvPr id="10" name="TextBox 9"/>
          <p:cNvSpPr txBox="1"/>
          <p:nvPr/>
        </p:nvSpPr>
        <p:spPr>
          <a:xfrm>
            <a:off x="609600" y="3048000"/>
            <a:ext cx="7924800" cy="584776"/>
          </a:xfrm>
          <a:prstGeom prst="rect">
            <a:avLst/>
          </a:prstGeom>
          <a:noFill/>
        </p:spPr>
        <p:txBody>
          <a:bodyPr wrap="square" rtlCol="0">
            <a:spAutoFit/>
          </a:bodyPr>
          <a:lstStyle/>
          <a:p>
            <a:r>
              <a:rPr lang="en-US" sz="3200" dirty="0" smtClean="0">
                <a:solidFill>
                  <a:srgbClr val="CCFFCC"/>
                </a:solidFill>
              </a:rPr>
              <a:t>  Why would a guy not resist porn?</a:t>
            </a:r>
            <a:endParaRPr lang="en-US" sz="3200" dirty="0">
              <a:solidFill>
                <a:srgbClr val="CCFFCC"/>
              </a:solidFill>
            </a:endParaRPr>
          </a:p>
        </p:txBody>
      </p:sp>
      <p:sp>
        <p:nvSpPr>
          <p:cNvPr id="11" name="TextBox 10"/>
          <p:cNvSpPr txBox="1"/>
          <p:nvPr/>
        </p:nvSpPr>
        <p:spPr>
          <a:xfrm>
            <a:off x="609600" y="4419600"/>
            <a:ext cx="7924800" cy="584776"/>
          </a:xfrm>
          <a:prstGeom prst="rect">
            <a:avLst/>
          </a:prstGeom>
          <a:noFill/>
        </p:spPr>
        <p:txBody>
          <a:bodyPr wrap="square" rtlCol="0">
            <a:spAutoFit/>
          </a:bodyPr>
          <a:lstStyle/>
          <a:p>
            <a:r>
              <a:rPr lang="en-US" sz="3200" dirty="0" smtClean="0">
                <a:solidFill>
                  <a:srgbClr val="CCFFCC"/>
                </a:solidFill>
              </a:rPr>
              <a:t>  Why would a girl not resist porn?</a:t>
            </a:r>
            <a:endParaRPr lang="en-US" sz="3200" dirty="0">
              <a:solidFill>
                <a:srgbClr val="CCFFCC"/>
              </a:solidFill>
            </a:endParaRPr>
          </a:p>
        </p:txBody>
      </p:sp>
      <p:sp>
        <p:nvSpPr>
          <p:cNvPr id="5" name="Rectangle 4"/>
          <p:cNvSpPr/>
          <p:nvPr/>
        </p:nvSpPr>
        <p:spPr>
          <a:xfrm>
            <a:off x="8305800" y="6324600"/>
            <a:ext cx="573632" cy="369332"/>
          </a:xfrm>
          <a:prstGeom prst="rect">
            <a:avLst/>
          </a:prstGeom>
        </p:spPr>
        <p:txBody>
          <a:bodyPr wrap="none">
            <a:spAutoFit/>
          </a:bodyPr>
          <a:lstStyle/>
          <a:p>
            <a:r>
              <a:rPr lang="en-US" dirty="0"/>
              <a:t>end</a:t>
            </a: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1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dissolve">
                                      <p:cBhvr>
                                        <p:cTn id="17"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1"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ssic Photo Album">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70000"/>
                <a:satMod val="350000"/>
              </a:schemeClr>
            </a:gs>
          </a:gsLst>
          <a:path path="circle">
            <a:fillToRect l="51000" t="-20000" r="200000" b="100000"/>
          </a:path>
        </a:gradFill>
        <a:blipFill>
          <a:blip xmlns:r="http://schemas.openxmlformats.org/officeDocument/2006/relationships" r:embed="rId1">
            <a:duotone>
              <a:schemeClr val="phClr">
                <a:shade val="25000"/>
                <a:satMod val="350000"/>
              </a:schemeClr>
              <a:schemeClr val="phClr">
                <a:tint val="83000"/>
                <a:satMod val="115000"/>
              </a:schemeClr>
            </a:duotone>
          </a:blip>
          <a:tile tx="0" ty="0" sx="120000" sy="120000" flip="xy"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Classic Photo Album.potx</Template>
  <TotalTime>0</TotalTime>
  <Words>2388</Words>
  <Application>Microsoft Macintosh PowerPoint</Application>
  <PresentationFormat>On-screen Show (4:3)</PresentationFormat>
  <Paragraphs>127</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Classic Photo Album</vt:lpstr>
      <vt:lpstr>An Apple in Modern Eden: Statistics of Destruction</vt:lpstr>
      <vt:lpstr>PowerPoint Presentation</vt:lpstr>
      <vt:lpstr>PowerPoint Presentation</vt:lpstr>
      <vt:lpstr>PowerPoint Presentation</vt:lpstr>
      <vt:lpstr>PowerPoint Presentation</vt:lpstr>
      <vt:lpstr>PowerPoint Presentation</vt:lpstr>
      <vt:lpstr>PowerPoint Presentation</vt:lpstr>
      <vt:lpstr>       The True Meanings of                     Pornography</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2010-02-01T21:16:09Z</dcterms:created>
  <dcterms:modified xsi:type="dcterms:W3CDTF">2017-01-28T02:22:12Z</dcterms:modified>
</cp:coreProperties>
</file>